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-ozawa@ywc.co.jp" userId="59ef62ed386cf215" providerId="LiveId" clId="{EAED1FF7-E3A4-4F69-887B-D00175184466}"/>
    <pc:docChg chg="undo custSel modSld">
      <pc:chgData name="y-ozawa@ywc.co.jp" userId="59ef62ed386cf215" providerId="LiveId" clId="{EAED1FF7-E3A4-4F69-887B-D00175184466}" dt="2022-04-07T04:56:21.076" v="32" actId="20577"/>
      <pc:docMkLst>
        <pc:docMk/>
      </pc:docMkLst>
      <pc:sldChg chg="addSp modSp mod">
        <pc:chgData name="y-ozawa@ywc.co.jp" userId="59ef62ed386cf215" providerId="LiveId" clId="{EAED1FF7-E3A4-4F69-887B-D00175184466}" dt="2022-04-07T04:56:21.076" v="32" actId="20577"/>
        <pc:sldMkLst>
          <pc:docMk/>
          <pc:sldMk cId="0" sldId="256"/>
        </pc:sldMkLst>
        <pc:spChg chg="mod">
          <ac:chgData name="y-ozawa@ywc.co.jp" userId="59ef62ed386cf215" providerId="LiveId" clId="{EAED1FF7-E3A4-4F69-887B-D00175184466}" dt="2022-04-07T04:56:15.724" v="22" actId="2057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y-ozawa@ywc.co.jp" userId="59ef62ed386cf215" providerId="LiveId" clId="{EAED1FF7-E3A4-4F69-887B-D00175184466}" dt="2022-04-07T04:56:21.076" v="32" actId="20577"/>
          <ac:spMkLst>
            <pc:docMk/>
            <pc:sldMk cId="0" sldId="256"/>
            <ac:spMk id="95" creationId="{00000000-0000-0000-0000-000000000000}"/>
          </ac:spMkLst>
        </pc:spChg>
        <pc:picChg chg="mod">
          <ac:chgData name="y-ozawa@ywc.co.jp" userId="59ef62ed386cf215" providerId="LiveId" clId="{EAED1FF7-E3A4-4F69-887B-D00175184466}" dt="2022-04-07T04:55:20.122" v="2" actId="1440"/>
          <ac:picMkLst>
            <pc:docMk/>
            <pc:sldMk cId="0" sldId="256"/>
            <ac:picMk id="64" creationId="{00000000-0000-0000-0000-000000000000}"/>
          </ac:picMkLst>
        </pc:picChg>
        <pc:picChg chg="add mod ord">
          <ac:chgData name="y-ozawa@ywc.co.jp" userId="59ef62ed386cf215" providerId="LiveId" clId="{EAED1FF7-E3A4-4F69-887B-D00175184466}" dt="2022-04-07T04:55:31.218" v="7" actId="1076"/>
          <ac:picMkLst>
            <pc:docMk/>
            <pc:sldMk cId="0" sldId="256"/>
            <ac:picMk id="99" creationId="{30229CF3-9C3D-45B4-AE08-1BB588E13F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2003" cy="75600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5800" y="0"/>
            <a:ext cx="3528060" cy="7316470"/>
          </a:xfrm>
          <a:custGeom>
            <a:avLst/>
            <a:gdLst/>
            <a:ahLst/>
            <a:cxnLst/>
            <a:rect l="l" t="t" r="r" b="b"/>
            <a:pathLst>
              <a:path w="3528060" h="7316470">
                <a:moveTo>
                  <a:pt x="0" y="0"/>
                </a:moveTo>
                <a:lnTo>
                  <a:pt x="0" y="7315885"/>
                </a:lnTo>
              </a:path>
              <a:path w="3528060" h="7316470">
                <a:moveTo>
                  <a:pt x="3527996" y="0"/>
                </a:moveTo>
                <a:lnTo>
                  <a:pt x="3527996" y="7315885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4433" y="7315886"/>
            <a:ext cx="3557904" cy="244475"/>
          </a:xfrm>
          <a:custGeom>
            <a:avLst/>
            <a:gdLst/>
            <a:ahLst/>
            <a:cxnLst/>
            <a:rect l="l" t="t" r="r" b="b"/>
            <a:pathLst>
              <a:path w="3557904" h="244475">
                <a:moveTo>
                  <a:pt x="0" y="244170"/>
                </a:moveTo>
                <a:lnTo>
                  <a:pt x="3557638" y="244170"/>
                </a:lnTo>
                <a:lnTo>
                  <a:pt x="3557638" y="0"/>
                </a:lnTo>
                <a:lnTo>
                  <a:pt x="0" y="0"/>
                </a:lnTo>
                <a:lnTo>
                  <a:pt x="0" y="24417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68540" y="7315886"/>
            <a:ext cx="3940810" cy="244475"/>
          </a:xfrm>
          <a:custGeom>
            <a:avLst/>
            <a:gdLst/>
            <a:ahLst/>
            <a:cxnLst/>
            <a:rect l="l" t="t" r="r" b="b"/>
            <a:pathLst>
              <a:path w="3940810" h="244475">
                <a:moveTo>
                  <a:pt x="0" y="244170"/>
                </a:moveTo>
                <a:lnTo>
                  <a:pt x="0" y="0"/>
                </a:lnTo>
                <a:lnTo>
                  <a:pt x="3940479" y="0"/>
                </a:lnTo>
                <a:lnTo>
                  <a:pt x="3940479" y="244170"/>
                </a:lnTo>
              </a:path>
            </a:pathLst>
          </a:custGeom>
          <a:ln w="12699">
            <a:solidFill>
              <a:srgbClr val="F26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182296" y="7315886"/>
            <a:ext cx="3527425" cy="244475"/>
          </a:xfrm>
          <a:custGeom>
            <a:avLst/>
            <a:gdLst/>
            <a:ahLst/>
            <a:cxnLst/>
            <a:rect l="l" t="t" r="r" b="b"/>
            <a:pathLst>
              <a:path w="3527425" h="244475">
                <a:moveTo>
                  <a:pt x="0" y="244170"/>
                </a:moveTo>
                <a:lnTo>
                  <a:pt x="3527323" y="244170"/>
                </a:lnTo>
                <a:lnTo>
                  <a:pt x="3527323" y="0"/>
                </a:lnTo>
                <a:lnTo>
                  <a:pt x="0" y="0"/>
                </a:lnTo>
                <a:lnTo>
                  <a:pt x="0" y="24417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769140" y="7315886"/>
            <a:ext cx="3940810" cy="244475"/>
          </a:xfrm>
          <a:custGeom>
            <a:avLst/>
            <a:gdLst/>
            <a:ahLst/>
            <a:cxnLst/>
            <a:rect l="l" t="t" r="r" b="b"/>
            <a:pathLst>
              <a:path w="3940809" h="244475">
                <a:moveTo>
                  <a:pt x="0" y="244170"/>
                </a:moveTo>
                <a:lnTo>
                  <a:pt x="0" y="0"/>
                </a:lnTo>
                <a:lnTo>
                  <a:pt x="3940479" y="0"/>
                </a:lnTo>
                <a:lnTo>
                  <a:pt x="3940479" y="244170"/>
                </a:lnTo>
              </a:path>
            </a:pathLst>
          </a:custGeom>
          <a:ln w="12699">
            <a:solidFill>
              <a:srgbClr val="F26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02525" y="6345250"/>
            <a:ext cx="546735" cy="318770"/>
          </a:xfrm>
          <a:custGeom>
            <a:avLst/>
            <a:gdLst/>
            <a:ahLst/>
            <a:cxnLst/>
            <a:rect l="l" t="t" r="r" b="b"/>
            <a:pathLst>
              <a:path w="546735" h="318770">
                <a:moveTo>
                  <a:pt x="546671" y="0"/>
                </a:moveTo>
                <a:lnTo>
                  <a:pt x="0" y="0"/>
                </a:lnTo>
                <a:lnTo>
                  <a:pt x="0" y="318617"/>
                </a:lnTo>
                <a:lnTo>
                  <a:pt x="546671" y="318617"/>
                </a:lnTo>
                <a:lnTo>
                  <a:pt x="546671" y="0"/>
                </a:lnTo>
                <a:close/>
              </a:path>
            </a:pathLst>
          </a:custGeom>
          <a:solidFill>
            <a:srgbClr val="6D2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jpg"/><Relationship Id="rId3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64">
            <a:extLst>
              <a:ext uri="{FF2B5EF4-FFF2-40B4-BE49-F238E27FC236}">
                <a16:creationId xmlns:a16="http://schemas.microsoft.com/office/drawing/2014/main" id="{30229CF3-9C3D-45B4-AE08-1BB588E13F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52" y="2900425"/>
            <a:ext cx="3006658" cy="200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ject 2"/>
          <p:cNvSpPr txBox="1"/>
          <p:nvPr/>
        </p:nvSpPr>
        <p:spPr>
          <a:xfrm>
            <a:off x="1002525" y="6345250"/>
            <a:ext cx="546735" cy="3187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434"/>
              </a:spcBef>
            </a:pPr>
            <a:r>
              <a:rPr sz="1400" spc="25" dirty="0">
                <a:solidFill>
                  <a:srgbClr val="FFFFFF"/>
                </a:solidFill>
                <a:latin typeface="ＭＳ Ｐ明朝"/>
                <a:cs typeface="ＭＳ Ｐ明朝"/>
              </a:rPr>
              <a:t>赤</a:t>
            </a:r>
            <a:endParaRPr sz="1400">
              <a:latin typeface="ＭＳ Ｐ明朝"/>
              <a:cs typeface="ＭＳ Ｐ明朝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9767" y="6425227"/>
            <a:ext cx="174764" cy="1712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49196" y="6345250"/>
            <a:ext cx="546735" cy="31877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6921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545"/>
              </a:spcBef>
            </a:pPr>
            <a:r>
              <a:rPr sz="1200" spc="-10" dirty="0">
                <a:solidFill>
                  <a:srgbClr val="FFFFFF"/>
                </a:solidFill>
                <a:latin typeface="ＭＳ Ｐ明朝"/>
                <a:cs typeface="ＭＳ Ｐ明朝"/>
              </a:rPr>
              <a:t>750ｍｌ</a:t>
            </a:r>
            <a:endParaRPr sz="1200">
              <a:latin typeface="ＭＳ Ｐ明朝"/>
              <a:cs typeface="ＭＳ Ｐ明朝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9978" y="6715317"/>
            <a:ext cx="1090930" cy="247650"/>
            <a:chOff x="1009978" y="6715317"/>
            <a:chExt cx="1090930" cy="2476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978" y="6715317"/>
              <a:ext cx="228041" cy="2473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1911" y="6719192"/>
              <a:ext cx="214122" cy="2395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6077" y="6725536"/>
              <a:ext cx="258445" cy="227329"/>
            </a:xfrm>
            <a:custGeom>
              <a:avLst/>
              <a:gdLst/>
              <a:ahLst/>
              <a:cxnLst/>
              <a:rect l="l" t="t" r="r" b="b"/>
              <a:pathLst>
                <a:path w="258444" h="227329">
                  <a:moveTo>
                    <a:pt x="169227" y="0"/>
                  </a:moveTo>
                  <a:lnTo>
                    <a:pt x="89217" y="0"/>
                  </a:lnTo>
                  <a:lnTo>
                    <a:pt x="0" y="226872"/>
                  </a:lnTo>
                  <a:lnTo>
                    <a:pt x="74891" y="226872"/>
                  </a:lnTo>
                  <a:lnTo>
                    <a:pt x="86474" y="189407"/>
                  </a:lnTo>
                  <a:lnTo>
                    <a:pt x="243690" y="189407"/>
                  </a:lnTo>
                  <a:lnTo>
                    <a:pt x="224408" y="140360"/>
                  </a:lnTo>
                  <a:lnTo>
                    <a:pt x="102400" y="140360"/>
                  </a:lnTo>
                  <a:lnTo>
                    <a:pt x="128320" y="58813"/>
                  </a:lnTo>
                  <a:lnTo>
                    <a:pt x="192349" y="58813"/>
                  </a:lnTo>
                  <a:lnTo>
                    <a:pt x="169227" y="0"/>
                  </a:lnTo>
                  <a:close/>
                </a:path>
                <a:path w="258444" h="227329">
                  <a:moveTo>
                    <a:pt x="243690" y="189407"/>
                  </a:moveTo>
                  <a:lnTo>
                    <a:pt x="169735" y="189407"/>
                  </a:lnTo>
                  <a:lnTo>
                    <a:pt x="181610" y="226872"/>
                  </a:lnTo>
                  <a:lnTo>
                    <a:pt x="258419" y="226872"/>
                  </a:lnTo>
                  <a:lnTo>
                    <a:pt x="243690" y="189407"/>
                  </a:lnTo>
                  <a:close/>
                </a:path>
                <a:path w="258444" h="227329">
                  <a:moveTo>
                    <a:pt x="192349" y="58813"/>
                  </a:moveTo>
                  <a:lnTo>
                    <a:pt x="128320" y="58813"/>
                  </a:lnTo>
                  <a:lnTo>
                    <a:pt x="154520" y="140360"/>
                  </a:lnTo>
                  <a:lnTo>
                    <a:pt x="224408" y="140360"/>
                  </a:lnTo>
                  <a:lnTo>
                    <a:pt x="192349" y="58813"/>
                  </a:lnTo>
                  <a:close/>
                </a:path>
              </a:pathLst>
            </a:custGeom>
            <a:solidFill>
              <a:srgbClr val="FFF20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6077" y="6725536"/>
              <a:ext cx="258445" cy="227329"/>
            </a:xfrm>
            <a:custGeom>
              <a:avLst/>
              <a:gdLst/>
              <a:ahLst/>
              <a:cxnLst/>
              <a:rect l="l" t="t" r="r" b="b"/>
              <a:pathLst>
                <a:path w="258444" h="227329">
                  <a:moveTo>
                    <a:pt x="154520" y="140360"/>
                  </a:moveTo>
                  <a:lnTo>
                    <a:pt x="128320" y="58813"/>
                  </a:lnTo>
                  <a:lnTo>
                    <a:pt x="102400" y="140360"/>
                  </a:lnTo>
                  <a:lnTo>
                    <a:pt x="154520" y="140360"/>
                  </a:lnTo>
                  <a:close/>
                </a:path>
                <a:path w="258444" h="227329">
                  <a:moveTo>
                    <a:pt x="169735" y="189407"/>
                  </a:moveTo>
                  <a:lnTo>
                    <a:pt x="86474" y="189407"/>
                  </a:lnTo>
                  <a:lnTo>
                    <a:pt x="74891" y="226872"/>
                  </a:lnTo>
                  <a:lnTo>
                    <a:pt x="0" y="226872"/>
                  </a:lnTo>
                  <a:lnTo>
                    <a:pt x="89217" y="0"/>
                  </a:lnTo>
                  <a:lnTo>
                    <a:pt x="169227" y="0"/>
                  </a:lnTo>
                  <a:lnTo>
                    <a:pt x="258419" y="226872"/>
                  </a:lnTo>
                  <a:lnTo>
                    <a:pt x="181610" y="226872"/>
                  </a:lnTo>
                  <a:lnTo>
                    <a:pt x="169735" y="189407"/>
                  </a:lnTo>
                  <a:close/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0725" y="6725539"/>
              <a:ext cx="73660" cy="227329"/>
            </a:xfrm>
            <a:custGeom>
              <a:avLst/>
              <a:gdLst/>
              <a:ahLst/>
              <a:cxnLst/>
              <a:rect l="l" t="t" r="r" b="b"/>
              <a:pathLst>
                <a:path w="73660" h="227329">
                  <a:moveTo>
                    <a:pt x="73507" y="0"/>
                  </a:moveTo>
                  <a:lnTo>
                    <a:pt x="0" y="0"/>
                  </a:lnTo>
                  <a:lnTo>
                    <a:pt x="0" y="226860"/>
                  </a:lnTo>
                  <a:lnTo>
                    <a:pt x="73507" y="226860"/>
                  </a:lnTo>
                  <a:lnTo>
                    <a:pt x="73507" y="0"/>
                  </a:lnTo>
                  <a:close/>
                </a:path>
              </a:pathLst>
            </a:custGeom>
            <a:solidFill>
              <a:srgbClr val="231F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0725" y="6725539"/>
              <a:ext cx="73660" cy="227329"/>
            </a:xfrm>
            <a:custGeom>
              <a:avLst/>
              <a:gdLst/>
              <a:ahLst/>
              <a:cxnLst/>
              <a:rect l="l" t="t" r="r" b="b"/>
              <a:pathLst>
                <a:path w="73660" h="227329">
                  <a:moveTo>
                    <a:pt x="0" y="0"/>
                  </a:moveTo>
                  <a:lnTo>
                    <a:pt x="73507" y="0"/>
                  </a:lnTo>
                  <a:lnTo>
                    <a:pt x="73507" y="226860"/>
                  </a:lnTo>
                  <a:lnTo>
                    <a:pt x="0" y="2268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0997" y="6719189"/>
              <a:ext cx="239699" cy="2395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12868" y="6953547"/>
            <a:ext cx="110363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スペイン・カスターニョ</a:t>
            </a:r>
            <a:r>
              <a:rPr sz="6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社</a:t>
            </a:r>
            <a:endParaRPr sz="650">
              <a:latin typeface="HG丸ｺﾞｼｯｸM-PRO"/>
              <a:cs typeface="HG丸ｺﾞｼｯｸM-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9500" y="6209981"/>
            <a:ext cx="1702435" cy="720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215"/>
              </a:lnSpc>
              <a:spcBef>
                <a:spcPts val="120"/>
              </a:spcBef>
            </a:pPr>
            <a:r>
              <a:rPr sz="2600" u="sng" spc="-5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￥</a:t>
            </a:r>
            <a:r>
              <a:rPr sz="2600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 </a:t>
            </a:r>
            <a:r>
              <a:rPr lang="en-US" altLang="ja-JP" sz="365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0</a:t>
            </a:r>
            <a:r>
              <a:rPr sz="365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,</a:t>
            </a:r>
            <a:r>
              <a:rPr lang="en-US" altLang="ja-JP" sz="365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000</a:t>
            </a:r>
            <a:endParaRPr sz="3650" dirty="0">
              <a:latin typeface="HGS明朝E"/>
              <a:cs typeface="HGS明朝E"/>
            </a:endParaRPr>
          </a:p>
          <a:p>
            <a:pPr marL="927100">
              <a:lnSpc>
                <a:spcPts val="1275"/>
              </a:lnSpc>
            </a:pPr>
            <a:r>
              <a:rPr sz="1100" dirty="0">
                <a:solidFill>
                  <a:srgbClr val="231F20"/>
                </a:solidFill>
                <a:latin typeface="ＭＳ Ｐ明朝"/>
                <a:cs typeface="ＭＳ Ｐ明朝"/>
              </a:rPr>
              <a:t>（税込価格</a:t>
            </a:r>
            <a:r>
              <a:rPr sz="1100" spc="-50" dirty="0">
                <a:solidFill>
                  <a:srgbClr val="231F20"/>
                </a:solidFill>
                <a:latin typeface="ＭＳ Ｐ明朝"/>
                <a:cs typeface="ＭＳ Ｐ明朝"/>
              </a:rPr>
              <a:t>）</a:t>
            </a:r>
            <a:endParaRPr sz="1100" dirty="0">
              <a:latin typeface="ＭＳ Ｐ明朝"/>
              <a:cs typeface="ＭＳ Ｐ明朝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58669" y="5129841"/>
            <a:ext cx="2897505" cy="25400"/>
            <a:chOff x="958669" y="5129841"/>
            <a:chExt cx="2897505" cy="25400"/>
          </a:xfrm>
        </p:grpSpPr>
        <p:sp>
          <p:nvSpPr>
            <p:cNvPr id="16" name="object 16"/>
            <p:cNvSpPr/>
            <p:nvPr/>
          </p:nvSpPr>
          <p:spPr>
            <a:xfrm>
              <a:off x="971369" y="5142541"/>
              <a:ext cx="2872105" cy="0"/>
            </a:xfrm>
            <a:custGeom>
              <a:avLst/>
              <a:gdLst/>
              <a:ahLst/>
              <a:cxnLst/>
              <a:rect l="l" t="t" r="r" b="b"/>
              <a:pathLst>
                <a:path w="2872104">
                  <a:moveTo>
                    <a:pt x="2871952" y="0"/>
                  </a:moveTo>
                  <a:lnTo>
                    <a:pt x="0" y="0"/>
                  </a:lnTo>
                </a:path>
              </a:pathLst>
            </a:custGeom>
            <a:solidFill>
              <a:srgbClr val="231F2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1369" y="5142541"/>
              <a:ext cx="2872105" cy="0"/>
            </a:xfrm>
            <a:custGeom>
              <a:avLst/>
              <a:gdLst/>
              <a:ahLst/>
              <a:cxnLst/>
              <a:rect l="l" t="t" r="r" b="b"/>
              <a:pathLst>
                <a:path w="2872104">
                  <a:moveTo>
                    <a:pt x="0" y="0"/>
                  </a:moveTo>
                  <a:lnTo>
                    <a:pt x="287195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4585" y="4850141"/>
            <a:ext cx="3049905" cy="131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1650" spc="-3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ヘ</a:t>
            </a:r>
            <a:r>
              <a:rPr sz="1650" spc="-2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ク</a:t>
            </a:r>
            <a:r>
              <a:rPr sz="1650" spc="-4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ラ ・ オ</a:t>
            </a:r>
            <a:r>
              <a:rPr sz="1650" spc="-2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ーガニ</a:t>
            </a:r>
            <a:r>
              <a:rPr sz="1650" spc="-2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ッ</a:t>
            </a:r>
            <a:r>
              <a:rPr sz="1650" spc="-5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ク</a:t>
            </a:r>
            <a:endParaRPr sz="1650" dirty="0">
              <a:latin typeface="ＭＳ Ｐゴシック"/>
              <a:cs typeface="ＭＳ Ｐゴシック"/>
            </a:endParaRPr>
          </a:p>
          <a:p>
            <a:pPr marL="15875">
              <a:lnSpc>
                <a:spcPct val="100000"/>
              </a:lnSpc>
              <a:spcBef>
                <a:spcPts val="840"/>
              </a:spcBef>
              <a:tabLst>
                <a:tab pos="389890" algn="l"/>
                <a:tab pos="1236345" algn="l"/>
                <a:tab pos="1610995" algn="l"/>
              </a:tabLst>
            </a:pP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品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種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	：</a:t>
            </a:r>
            <a:r>
              <a:rPr sz="900" spc="-2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ＭＳ Ｐ明朝"/>
                <a:cs typeface="ＭＳ Ｐ明朝"/>
              </a:rPr>
              <a:t>モナストレ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ル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	産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地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	：</a:t>
            </a:r>
            <a:r>
              <a:rPr sz="9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DO</a:t>
            </a:r>
            <a:r>
              <a:rPr sz="900" spc="-40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ＭＳ Ｐ明朝"/>
                <a:cs typeface="ＭＳ Ｐ明朝"/>
              </a:rPr>
              <a:t>イエク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ラ</a:t>
            </a:r>
            <a:endParaRPr sz="900" dirty="0">
              <a:latin typeface="ＭＳ Ｐ明朝"/>
              <a:cs typeface="ＭＳ Ｐ明朝"/>
            </a:endParaRPr>
          </a:p>
          <a:p>
            <a:pPr marL="12700" marR="5080">
              <a:lnSpc>
                <a:spcPts val="1000"/>
              </a:lnSpc>
              <a:spcBef>
                <a:spcPts val="295"/>
              </a:spcBef>
            </a:pPr>
            <a:r>
              <a:rPr sz="900" spc="-15" dirty="0">
                <a:solidFill>
                  <a:srgbClr val="231F20"/>
                </a:solidFill>
                <a:latin typeface="ＭＳ Ｐ明朝"/>
                <a:cs typeface="ＭＳ Ｐ明朝"/>
              </a:rPr>
              <a:t>ブルーベリー、完熟ラズベリー、リコリス、それらを包み込むようなほのかな白い花の香り、そしてチョークを思わせる複雑なアロマが漂います。フルボディで、豊かなコクとソフトな果実味はこなれた樽香に引けを取りません。オーク樽で６ヶ月間熟成。</a:t>
            </a:r>
            <a:endParaRPr sz="900" dirty="0">
              <a:latin typeface="ＭＳ Ｐ明朝"/>
              <a:cs typeface="ＭＳ Ｐ明朝"/>
            </a:endParaRPr>
          </a:p>
          <a:p>
            <a:pPr marL="12700" marR="105410">
              <a:lnSpc>
                <a:spcPts val="1000"/>
              </a:lnSpc>
            </a:pPr>
            <a:r>
              <a:rPr sz="900" spc="-5" dirty="0">
                <a:solidFill>
                  <a:srgbClr val="231F20"/>
                </a:solidFill>
                <a:latin typeface="ＭＳ Ｐ明朝"/>
                <a:cs typeface="ＭＳ Ｐ明朝"/>
              </a:rPr>
              <a:t>ビーフシチュー、牛すき焼き、バーベキュー、ポークソテーとの</a:t>
            </a:r>
            <a:r>
              <a:rPr sz="900" spc="-20" dirty="0">
                <a:solidFill>
                  <a:srgbClr val="231F20"/>
                </a:solidFill>
                <a:latin typeface="ＭＳ Ｐ明朝"/>
                <a:cs typeface="ＭＳ Ｐ明朝"/>
              </a:rPr>
              <a:t>相性◎</a:t>
            </a:r>
            <a:endParaRPr sz="900" dirty="0">
              <a:latin typeface="ＭＳ Ｐ明朝"/>
              <a:cs typeface="ＭＳ Ｐ明朝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46408" y="5180641"/>
            <a:ext cx="2897505" cy="25400"/>
            <a:chOff x="6446408" y="5180641"/>
            <a:chExt cx="2897505" cy="25400"/>
          </a:xfrm>
        </p:grpSpPr>
        <p:sp>
          <p:nvSpPr>
            <p:cNvPr id="20" name="object 20"/>
            <p:cNvSpPr/>
            <p:nvPr/>
          </p:nvSpPr>
          <p:spPr>
            <a:xfrm>
              <a:off x="6459108" y="5193341"/>
              <a:ext cx="2872105" cy="0"/>
            </a:xfrm>
            <a:custGeom>
              <a:avLst/>
              <a:gdLst/>
              <a:ahLst/>
              <a:cxnLst/>
              <a:rect l="l" t="t" r="r" b="b"/>
              <a:pathLst>
                <a:path w="2872104">
                  <a:moveTo>
                    <a:pt x="2871952" y="0"/>
                  </a:moveTo>
                  <a:lnTo>
                    <a:pt x="0" y="0"/>
                  </a:lnTo>
                </a:path>
              </a:pathLst>
            </a:custGeom>
            <a:solidFill>
              <a:srgbClr val="231F2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59108" y="5193341"/>
              <a:ext cx="2872105" cy="0"/>
            </a:xfrm>
            <a:custGeom>
              <a:avLst/>
              <a:gdLst/>
              <a:ahLst/>
              <a:cxnLst/>
              <a:rect l="l" t="t" r="r" b="b"/>
              <a:pathLst>
                <a:path w="2872104">
                  <a:moveTo>
                    <a:pt x="0" y="0"/>
                  </a:moveTo>
                  <a:lnTo>
                    <a:pt x="2871952" y="0"/>
                  </a:lnTo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72323" y="4900941"/>
            <a:ext cx="3049905" cy="131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1650" spc="-3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ヘ</a:t>
            </a:r>
            <a:r>
              <a:rPr sz="1650" spc="-2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ク</a:t>
            </a:r>
            <a:r>
              <a:rPr sz="1650" spc="-4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ラ ・ オ</a:t>
            </a:r>
            <a:r>
              <a:rPr sz="1650" spc="-25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ーガニ</a:t>
            </a:r>
            <a:r>
              <a:rPr sz="1650" spc="-2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ッ</a:t>
            </a:r>
            <a:r>
              <a:rPr sz="1650" spc="-50" dirty="0">
                <a:solidFill>
                  <a:srgbClr val="231F20"/>
                </a:solidFill>
                <a:latin typeface="ＭＳ Ｐゴシック"/>
                <a:cs typeface="ＭＳ Ｐゴシック"/>
              </a:rPr>
              <a:t>ク</a:t>
            </a:r>
            <a:endParaRPr sz="1650" dirty="0">
              <a:latin typeface="ＭＳ Ｐゴシック"/>
              <a:cs typeface="ＭＳ Ｐゴシック"/>
            </a:endParaRPr>
          </a:p>
          <a:p>
            <a:pPr marL="15875">
              <a:lnSpc>
                <a:spcPct val="100000"/>
              </a:lnSpc>
              <a:spcBef>
                <a:spcPts val="840"/>
              </a:spcBef>
              <a:tabLst>
                <a:tab pos="389890" algn="l"/>
                <a:tab pos="1236345" algn="l"/>
                <a:tab pos="1610995" algn="l"/>
              </a:tabLst>
            </a:pP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品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種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	：</a:t>
            </a:r>
            <a:r>
              <a:rPr sz="900" spc="-2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ＭＳ Ｐ明朝"/>
                <a:cs typeface="ＭＳ Ｐ明朝"/>
              </a:rPr>
              <a:t>モナストレ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ル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	産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地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	：</a:t>
            </a:r>
            <a:r>
              <a:rPr sz="9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900" dirty="0">
                <a:solidFill>
                  <a:srgbClr val="231F20"/>
                </a:solidFill>
                <a:latin typeface="ＭＳ Ｐ明朝"/>
                <a:cs typeface="ＭＳ Ｐ明朝"/>
              </a:rPr>
              <a:t>DO</a:t>
            </a:r>
            <a:r>
              <a:rPr sz="900" spc="-40" dirty="0">
                <a:solidFill>
                  <a:srgbClr val="231F20"/>
                </a:solidFill>
                <a:latin typeface="ＭＳ Ｐ明朝"/>
                <a:cs typeface="ＭＳ Ｐ明朝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ＭＳ Ｐ明朝"/>
                <a:cs typeface="ＭＳ Ｐ明朝"/>
              </a:rPr>
              <a:t>イエク</a:t>
            </a:r>
            <a:r>
              <a:rPr sz="900" spc="-50" dirty="0">
                <a:solidFill>
                  <a:srgbClr val="231F20"/>
                </a:solidFill>
                <a:latin typeface="ＭＳ Ｐ明朝"/>
                <a:cs typeface="ＭＳ Ｐ明朝"/>
              </a:rPr>
              <a:t>ラ</a:t>
            </a:r>
            <a:endParaRPr sz="900" dirty="0">
              <a:latin typeface="ＭＳ Ｐ明朝"/>
              <a:cs typeface="ＭＳ Ｐ明朝"/>
            </a:endParaRPr>
          </a:p>
          <a:p>
            <a:pPr marL="12700" marR="5080">
              <a:lnSpc>
                <a:spcPts val="1000"/>
              </a:lnSpc>
              <a:spcBef>
                <a:spcPts val="295"/>
              </a:spcBef>
            </a:pPr>
            <a:r>
              <a:rPr sz="900" spc="-15" dirty="0">
                <a:solidFill>
                  <a:srgbClr val="231F20"/>
                </a:solidFill>
                <a:latin typeface="ＭＳ Ｐ明朝"/>
                <a:cs typeface="ＭＳ Ｐ明朝"/>
              </a:rPr>
              <a:t>ブルーベリー、完熟ラズベリー、リコリス、それらを包み込むようなほのかな白い花の香り、そしてチョークを思わせる複雑なアロマが漂います。フルボディで、豊かなコクとソフトな果実味はこなれた樽香に引けを取りません。オーク樽で６ヶ月間熟成。</a:t>
            </a:r>
            <a:endParaRPr sz="900" dirty="0">
              <a:latin typeface="ＭＳ Ｐ明朝"/>
              <a:cs typeface="ＭＳ Ｐ明朝"/>
            </a:endParaRPr>
          </a:p>
          <a:p>
            <a:pPr marL="12700" marR="105410">
              <a:lnSpc>
                <a:spcPts val="1000"/>
              </a:lnSpc>
            </a:pPr>
            <a:r>
              <a:rPr sz="900" spc="-5" dirty="0">
                <a:solidFill>
                  <a:srgbClr val="231F20"/>
                </a:solidFill>
                <a:latin typeface="ＭＳ Ｐ明朝"/>
                <a:cs typeface="ＭＳ Ｐ明朝"/>
              </a:rPr>
              <a:t>ビーフシチュー、牛すき焼き、バーベキュー、ポークソテーとの</a:t>
            </a:r>
            <a:r>
              <a:rPr sz="900" spc="-20" dirty="0">
                <a:solidFill>
                  <a:srgbClr val="231F20"/>
                </a:solidFill>
                <a:latin typeface="ＭＳ Ｐ明朝"/>
                <a:cs typeface="ＭＳ Ｐ明朝"/>
              </a:rPr>
              <a:t>相性◎</a:t>
            </a:r>
            <a:endParaRPr sz="900" dirty="0">
              <a:latin typeface="ＭＳ Ｐ明朝"/>
              <a:cs typeface="ＭＳ Ｐ明朝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0"/>
            <a:ext cx="6182360" cy="7573009"/>
            <a:chOff x="0" y="0"/>
            <a:chExt cx="6182360" cy="7573009"/>
          </a:xfrm>
        </p:grpSpPr>
        <p:sp>
          <p:nvSpPr>
            <p:cNvPr id="24" name="object 24"/>
            <p:cNvSpPr/>
            <p:nvPr/>
          </p:nvSpPr>
          <p:spPr>
            <a:xfrm>
              <a:off x="0" y="0"/>
              <a:ext cx="675005" cy="7560309"/>
            </a:xfrm>
            <a:custGeom>
              <a:avLst/>
              <a:gdLst/>
              <a:ahLst/>
              <a:cxnLst/>
              <a:rect l="l" t="t" r="r" b="b"/>
              <a:pathLst>
                <a:path w="675005" h="7560309">
                  <a:moveTo>
                    <a:pt x="674433" y="0"/>
                  </a:moveTo>
                  <a:lnTo>
                    <a:pt x="0" y="0"/>
                  </a:lnTo>
                  <a:lnTo>
                    <a:pt x="0" y="7560068"/>
                  </a:lnTo>
                  <a:lnTo>
                    <a:pt x="674433" y="7560068"/>
                  </a:lnTo>
                  <a:lnTo>
                    <a:pt x="6744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4433" y="0"/>
              <a:ext cx="0" cy="7560309"/>
            </a:xfrm>
            <a:custGeom>
              <a:avLst/>
              <a:gdLst/>
              <a:ahLst/>
              <a:cxnLst/>
              <a:rect l="l" t="t" r="r" b="b"/>
              <a:pathLst>
                <a:path h="7560309">
                  <a:moveTo>
                    <a:pt x="0" y="0"/>
                  </a:moveTo>
                  <a:lnTo>
                    <a:pt x="0" y="756005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5292" y="378523"/>
              <a:ext cx="1761856" cy="46636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301" y="283623"/>
              <a:ext cx="3350665" cy="7913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232071" y="0"/>
              <a:ext cx="1950720" cy="7560309"/>
            </a:xfrm>
            <a:custGeom>
              <a:avLst/>
              <a:gdLst/>
              <a:ahLst/>
              <a:cxnLst/>
              <a:rect l="l" t="t" r="r" b="b"/>
              <a:pathLst>
                <a:path w="1950720" h="7560309">
                  <a:moveTo>
                    <a:pt x="1950224" y="7560055"/>
                  </a:moveTo>
                  <a:lnTo>
                    <a:pt x="0" y="7560056"/>
                  </a:lnTo>
                  <a:lnTo>
                    <a:pt x="0" y="0"/>
                  </a:lnTo>
                  <a:lnTo>
                    <a:pt x="1950224" y="0"/>
                  </a:lnTo>
                  <a:lnTo>
                    <a:pt x="1950224" y="7560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5882" y="1479499"/>
              <a:ext cx="625740" cy="62573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8945" y="1483619"/>
              <a:ext cx="617480" cy="6174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5286" y="1496746"/>
              <a:ext cx="624205" cy="5905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775" y="1496689"/>
              <a:ext cx="589639" cy="59133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66623" y="2222844"/>
              <a:ext cx="172085" cy="292735"/>
            </a:xfrm>
            <a:custGeom>
              <a:avLst/>
              <a:gdLst/>
              <a:ahLst/>
              <a:cxnLst/>
              <a:rect l="l" t="t" r="r" b="b"/>
              <a:pathLst>
                <a:path w="172085" h="292735">
                  <a:moveTo>
                    <a:pt x="124069" y="0"/>
                  </a:moveTo>
                  <a:lnTo>
                    <a:pt x="118249" y="79"/>
                  </a:lnTo>
                  <a:lnTo>
                    <a:pt x="115062" y="955"/>
                  </a:lnTo>
                  <a:lnTo>
                    <a:pt x="111086" y="3584"/>
                  </a:lnTo>
                  <a:lnTo>
                    <a:pt x="106311" y="7978"/>
                  </a:lnTo>
                  <a:lnTo>
                    <a:pt x="104698" y="8867"/>
                  </a:lnTo>
                  <a:lnTo>
                    <a:pt x="103911" y="10607"/>
                  </a:lnTo>
                  <a:lnTo>
                    <a:pt x="103911" y="13249"/>
                  </a:lnTo>
                  <a:lnTo>
                    <a:pt x="113474" y="16766"/>
                  </a:lnTo>
                  <a:lnTo>
                    <a:pt x="119037" y="19395"/>
                  </a:lnTo>
                  <a:lnTo>
                    <a:pt x="126685" y="74990"/>
                  </a:lnTo>
                  <a:lnTo>
                    <a:pt x="126906" y="104790"/>
                  </a:lnTo>
                  <a:lnTo>
                    <a:pt x="126070" y="133111"/>
                  </a:lnTo>
                  <a:lnTo>
                    <a:pt x="118839" y="190076"/>
                  </a:lnTo>
                  <a:lnTo>
                    <a:pt x="93755" y="241443"/>
                  </a:lnTo>
                  <a:lnTo>
                    <a:pt x="59418" y="273375"/>
                  </a:lnTo>
                  <a:lnTo>
                    <a:pt x="39420" y="285892"/>
                  </a:lnTo>
                  <a:lnTo>
                    <a:pt x="34645" y="291163"/>
                  </a:lnTo>
                  <a:lnTo>
                    <a:pt x="79352" y="274038"/>
                  </a:lnTo>
                  <a:lnTo>
                    <a:pt x="125710" y="238150"/>
                  </a:lnTo>
                  <a:lnTo>
                    <a:pt x="149313" y="201602"/>
                  </a:lnTo>
                  <a:lnTo>
                    <a:pt x="159161" y="163317"/>
                  </a:lnTo>
                  <a:lnTo>
                    <a:pt x="163041" y="119606"/>
                  </a:lnTo>
                  <a:lnTo>
                    <a:pt x="163639" y="88318"/>
                  </a:lnTo>
                  <a:lnTo>
                    <a:pt x="163639" y="44859"/>
                  </a:lnTo>
                  <a:lnTo>
                    <a:pt x="171589" y="33886"/>
                  </a:lnTo>
                  <a:lnTo>
                    <a:pt x="141990" y="7242"/>
                  </a:lnTo>
                  <a:lnTo>
                    <a:pt x="131983" y="2388"/>
                  </a:lnTo>
                  <a:lnTo>
                    <a:pt x="124069" y="0"/>
                  </a:lnTo>
                  <a:close/>
                </a:path>
                <a:path w="172085" h="292735">
                  <a:moveTo>
                    <a:pt x="17119" y="15446"/>
                  </a:moveTo>
                  <a:lnTo>
                    <a:pt x="13144" y="17198"/>
                  </a:lnTo>
                  <a:lnTo>
                    <a:pt x="6756" y="19827"/>
                  </a:lnTo>
                  <a:lnTo>
                    <a:pt x="2387" y="22913"/>
                  </a:lnTo>
                  <a:lnTo>
                    <a:pt x="0" y="26418"/>
                  </a:lnTo>
                  <a:lnTo>
                    <a:pt x="3175" y="28184"/>
                  </a:lnTo>
                  <a:lnTo>
                    <a:pt x="7162" y="30825"/>
                  </a:lnTo>
                  <a:lnTo>
                    <a:pt x="20307" y="88318"/>
                  </a:lnTo>
                  <a:lnTo>
                    <a:pt x="20826" y="119606"/>
                  </a:lnTo>
                  <a:lnTo>
                    <a:pt x="20750" y="124878"/>
                  </a:lnTo>
                  <a:lnTo>
                    <a:pt x="20205" y="134759"/>
                  </a:lnTo>
                  <a:lnTo>
                    <a:pt x="19783" y="141591"/>
                  </a:lnTo>
                  <a:lnTo>
                    <a:pt x="19410" y="149905"/>
                  </a:lnTo>
                  <a:lnTo>
                    <a:pt x="19187" y="158055"/>
                  </a:lnTo>
                  <a:lnTo>
                    <a:pt x="19113" y="166042"/>
                  </a:lnTo>
                  <a:lnTo>
                    <a:pt x="20701" y="173942"/>
                  </a:lnTo>
                  <a:lnTo>
                    <a:pt x="24676" y="179657"/>
                  </a:lnTo>
                  <a:lnTo>
                    <a:pt x="37426" y="186680"/>
                  </a:lnTo>
                  <a:lnTo>
                    <a:pt x="43395" y="185791"/>
                  </a:lnTo>
                  <a:lnTo>
                    <a:pt x="48971" y="180520"/>
                  </a:lnTo>
                  <a:lnTo>
                    <a:pt x="51505" y="176827"/>
                  </a:lnTo>
                  <a:lnTo>
                    <a:pt x="53144" y="170986"/>
                  </a:lnTo>
                  <a:lnTo>
                    <a:pt x="53861" y="163317"/>
                  </a:lnTo>
                  <a:lnTo>
                    <a:pt x="53670" y="144715"/>
                  </a:lnTo>
                  <a:lnTo>
                    <a:pt x="53444" y="134759"/>
                  </a:lnTo>
                  <a:lnTo>
                    <a:pt x="53071" y="122988"/>
                  </a:lnTo>
                  <a:lnTo>
                    <a:pt x="52552" y="109400"/>
                  </a:lnTo>
                  <a:lnTo>
                    <a:pt x="51358" y="60658"/>
                  </a:lnTo>
                  <a:lnTo>
                    <a:pt x="60921" y="46624"/>
                  </a:lnTo>
                  <a:lnTo>
                    <a:pt x="60921" y="44859"/>
                  </a:lnTo>
                  <a:lnTo>
                    <a:pt x="24282" y="17643"/>
                  </a:lnTo>
                  <a:lnTo>
                    <a:pt x="17119" y="154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01269" y="2222844"/>
              <a:ext cx="137160" cy="292735"/>
            </a:xfrm>
            <a:custGeom>
              <a:avLst/>
              <a:gdLst/>
              <a:ahLst/>
              <a:cxnLst/>
              <a:rect l="l" t="t" r="r" b="b"/>
              <a:pathLst>
                <a:path w="137160" h="292735">
                  <a:moveTo>
                    <a:pt x="128993" y="44859"/>
                  </a:moveTo>
                  <a:lnTo>
                    <a:pt x="128993" y="88318"/>
                  </a:lnTo>
                  <a:lnTo>
                    <a:pt x="128844" y="104375"/>
                  </a:lnTo>
                  <a:lnTo>
                    <a:pt x="126606" y="147589"/>
                  </a:lnTo>
                  <a:lnTo>
                    <a:pt x="118544" y="190325"/>
                  </a:lnTo>
                  <a:lnTo>
                    <a:pt x="91065" y="238150"/>
                  </a:lnTo>
                  <a:lnTo>
                    <a:pt x="53746" y="268773"/>
                  </a:lnTo>
                  <a:lnTo>
                    <a:pt x="9550" y="289855"/>
                  </a:lnTo>
                  <a:lnTo>
                    <a:pt x="1574" y="292483"/>
                  </a:lnTo>
                  <a:lnTo>
                    <a:pt x="0" y="291163"/>
                  </a:lnTo>
                  <a:lnTo>
                    <a:pt x="4775" y="285892"/>
                  </a:lnTo>
                  <a:lnTo>
                    <a:pt x="15442" y="279467"/>
                  </a:lnTo>
                  <a:lnTo>
                    <a:pt x="24772" y="273375"/>
                  </a:lnTo>
                  <a:lnTo>
                    <a:pt x="59110" y="241443"/>
                  </a:lnTo>
                  <a:lnTo>
                    <a:pt x="84194" y="190076"/>
                  </a:lnTo>
                  <a:lnTo>
                    <a:pt x="91436" y="132942"/>
                  </a:lnTo>
                  <a:lnTo>
                    <a:pt x="92260" y="104790"/>
                  </a:lnTo>
                  <a:lnTo>
                    <a:pt x="92039" y="74990"/>
                  </a:lnTo>
                  <a:lnTo>
                    <a:pt x="89966" y="31257"/>
                  </a:lnTo>
                  <a:lnTo>
                    <a:pt x="69265" y="13249"/>
                  </a:lnTo>
                  <a:lnTo>
                    <a:pt x="69265" y="10607"/>
                  </a:lnTo>
                  <a:lnTo>
                    <a:pt x="70053" y="8867"/>
                  </a:lnTo>
                  <a:lnTo>
                    <a:pt x="71666" y="7978"/>
                  </a:lnTo>
                  <a:lnTo>
                    <a:pt x="76441" y="3584"/>
                  </a:lnTo>
                  <a:lnTo>
                    <a:pt x="80416" y="955"/>
                  </a:lnTo>
                  <a:lnTo>
                    <a:pt x="83604" y="79"/>
                  </a:lnTo>
                  <a:lnTo>
                    <a:pt x="89423" y="0"/>
                  </a:lnTo>
                  <a:lnTo>
                    <a:pt x="97337" y="2388"/>
                  </a:lnTo>
                  <a:lnTo>
                    <a:pt x="131381" y="23777"/>
                  </a:lnTo>
                  <a:lnTo>
                    <a:pt x="136944" y="33886"/>
                  </a:lnTo>
                  <a:lnTo>
                    <a:pt x="133769" y="38268"/>
                  </a:lnTo>
                  <a:lnTo>
                    <a:pt x="128993" y="44859"/>
                  </a:lnTo>
                  <a:close/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7573" y="2219240"/>
              <a:ext cx="99021" cy="20933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5355" y="2188061"/>
              <a:ext cx="1220726" cy="3528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3604" y="2201232"/>
              <a:ext cx="191728" cy="3360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6634" y="2222576"/>
              <a:ext cx="171576" cy="2927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44432" y="2207107"/>
              <a:ext cx="269241" cy="2941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33993" y="2240280"/>
              <a:ext cx="280695" cy="26362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34093" y="2208428"/>
              <a:ext cx="289955" cy="29768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47137" y="2211057"/>
              <a:ext cx="279895" cy="310845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606797" y="2569967"/>
            <a:ext cx="1342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231F20"/>
                </a:solidFill>
                <a:latin typeface="ＭＳ Ｐ明朝"/>
                <a:cs typeface="ＭＳ Ｐ明朝"/>
              </a:rPr>
              <a:t>受賞ヴ</a:t>
            </a:r>
            <a:r>
              <a:rPr sz="800" spc="-60" dirty="0">
                <a:solidFill>
                  <a:srgbClr val="231F20"/>
                </a:solidFill>
                <a:latin typeface="ＭＳ Ｐ明朝"/>
                <a:cs typeface="ＭＳ Ｐ明朝"/>
              </a:rPr>
              <a:t>ィ</a:t>
            </a:r>
            <a:r>
              <a:rPr sz="800" spc="-75" dirty="0">
                <a:solidFill>
                  <a:srgbClr val="231F20"/>
                </a:solidFill>
                <a:latin typeface="ＭＳ Ｐ明朝"/>
                <a:cs typeface="ＭＳ Ｐ明朝"/>
              </a:rPr>
              <a:t>ン</a:t>
            </a:r>
            <a:r>
              <a:rPr sz="800" spc="-80" dirty="0">
                <a:solidFill>
                  <a:srgbClr val="231F20"/>
                </a:solidFill>
                <a:latin typeface="ＭＳ Ｐ明朝"/>
                <a:cs typeface="ＭＳ Ｐ明朝"/>
              </a:rPr>
              <a:t>テージ</a:t>
            </a:r>
            <a:r>
              <a:rPr sz="800" spc="-85" dirty="0">
                <a:solidFill>
                  <a:srgbClr val="231F20"/>
                </a:solidFill>
                <a:latin typeface="ＭＳ Ｐ明朝"/>
                <a:cs typeface="ＭＳ Ｐ明朝"/>
              </a:rPr>
              <a:t>は</a:t>
            </a:r>
            <a:r>
              <a:rPr sz="800" spc="-40" dirty="0">
                <a:solidFill>
                  <a:srgbClr val="231F20"/>
                </a:solidFill>
                <a:latin typeface="ＭＳ Ｐ明朝"/>
                <a:cs typeface="ＭＳ Ｐ明朝"/>
              </a:rPr>
              <a:t> 2019</a:t>
            </a:r>
            <a:r>
              <a:rPr sz="8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年</a:t>
            </a:r>
            <a:r>
              <a:rPr sz="800" spc="-85" dirty="0">
                <a:solidFill>
                  <a:srgbClr val="231F20"/>
                </a:solidFill>
                <a:latin typeface="ＭＳ Ｐ明朝"/>
                <a:cs typeface="ＭＳ Ｐ明朝"/>
              </a:rPr>
              <a:t>で</a:t>
            </a:r>
            <a:r>
              <a:rPr sz="800" spc="-80" dirty="0">
                <a:solidFill>
                  <a:srgbClr val="231F20"/>
                </a:solidFill>
                <a:latin typeface="ＭＳ Ｐ明朝"/>
                <a:cs typeface="ＭＳ Ｐ明朝"/>
              </a:rPr>
              <a:t>す</a:t>
            </a:r>
            <a:r>
              <a:rPr sz="800" spc="-50" dirty="0">
                <a:solidFill>
                  <a:srgbClr val="231F20"/>
                </a:solidFill>
                <a:latin typeface="ＭＳ Ｐ明朝"/>
                <a:cs typeface="ＭＳ Ｐ明朝"/>
              </a:rPr>
              <a:t>。</a:t>
            </a:r>
            <a:endParaRPr sz="800">
              <a:latin typeface="ＭＳ Ｐ明朝"/>
              <a:cs typeface="ＭＳ Ｐ明朝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295694" y="3623672"/>
            <a:ext cx="2046605" cy="1061720"/>
            <a:chOff x="6295694" y="3623672"/>
            <a:chExt cx="2046605" cy="1061720"/>
          </a:xfrm>
        </p:grpSpPr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16291" y="3623672"/>
              <a:ext cx="625741" cy="6257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09357" y="3627807"/>
              <a:ext cx="617480" cy="6174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5694" y="3640937"/>
              <a:ext cx="624205" cy="5905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06187" y="3640875"/>
              <a:ext cx="589638" cy="59133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767038" y="4367035"/>
              <a:ext cx="172085" cy="292735"/>
            </a:xfrm>
            <a:custGeom>
              <a:avLst/>
              <a:gdLst/>
              <a:ahLst/>
              <a:cxnLst/>
              <a:rect l="l" t="t" r="r" b="b"/>
              <a:pathLst>
                <a:path w="172084" h="292735">
                  <a:moveTo>
                    <a:pt x="124067" y="0"/>
                  </a:moveTo>
                  <a:lnTo>
                    <a:pt x="118249" y="79"/>
                  </a:lnTo>
                  <a:lnTo>
                    <a:pt x="115061" y="955"/>
                  </a:lnTo>
                  <a:lnTo>
                    <a:pt x="111074" y="3584"/>
                  </a:lnTo>
                  <a:lnTo>
                    <a:pt x="106298" y="7978"/>
                  </a:lnTo>
                  <a:lnTo>
                    <a:pt x="104698" y="8854"/>
                  </a:lnTo>
                  <a:lnTo>
                    <a:pt x="103911" y="10607"/>
                  </a:lnTo>
                  <a:lnTo>
                    <a:pt x="103911" y="13249"/>
                  </a:lnTo>
                  <a:lnTo>
                    <a:pt x="113474" y="16754"/>
                  </a:lnTo>
                  <a:lnTo>
                    <a:pt x="119024" y="19395"/>
                  </a:lnTo>
                  <a:lnTo>
                    <a:pt x="126685" y="74985"/>
                  </a:lnTo>
                  <a:lnTo>
                    <a:pt x="126906" y="104784"/>
                  </a:lnTo>
                  <a:lnTo>
                    <a:pt x="126070" y="133098"/>
                  </a:lnTo>
                  <a:lnTo>
                    <a:pt x="118839" y="190069"/>
                  </a:lnTo>
                  <a:lnTo>
                    <a:pt x="93755" y="241438"/>
                  </a:lnTo>
                  <a:lnTo>
                    <a:pt x="59413" y="273375"/>
                  </a:lnTo>
                  <a:lnTo>
                    <a:pt x="39420" y="285892"/>
                  </a:lnTo>
                  <a:lnTo>
                    <a:pt x="34645" y="291163"/>
                  </a:lnTo>
                  <a:lnTo>
                    <a:pt x="79345" y="274038"/>
                  </a:lnTo>
                  <a:lnTo>
                    <a:pt x="125703" y="238150"/>
                  </a:lnTo>
                  <a:lnTo>
                    <a:pt x="149301" y="201602"/>
                  </a:lnTo>
                  <a:lnTo>
                    <a:pt x="159161" y="163317"/>
                  </a:lnTo>
                  <a:lnTo>
                    <a:pt x="163041" y="119606"/>
                  </a:lnTo>
                  <a:lnTo>
                    <a:pt x="163639" y="88318"/>
                  </a:lnTo>
                  <a:lnTo>
                    <a:pt x="163639" y="44859"/>
                  </a:lnTo>
                  <a:lnTo>
                    <a:pt x="171589" y="33886"/>
                  </a:lnTo>
                  <a:lnTo>
                    <a:pt x="141979" y="7242"/>
                  </a:lnTo>
                  <a:lnTo>
                    <a:pt x="131976" y="2388"/>
                  </a:lnTo>
                  <a:lnTo>
                    <a:pt x="124067" y="0"/>
                  </a:lnTo>
                  <a:close/>
                </a:path>
                <a:path w="172084" h="292735">
                  <a:moveTo>
                    <a:pt x="17119" y="15446"/>
                  </a:moveTo>
                  <a:lnTo>
                    <a:pt x="13131" y="17186"/>
                  </a:lnTo>
                  <a:lnTo>
                    <a:pt x="6743" y="19827"/>
                  </a:lnTo>
                  <a:lnTo>
                    <a:pt x="2387" y="22913"/>
                  </a:lnTo>
                  <a:lnTo>
                    <a:pt x="0" y="26418"/>
                  </a:lnTo>
                  <a:lnTo>
                    <a:pt x="3162" y="28184"/>
                  </a:lnTo>
                  <a:lnTo>
                    <a:pt x="7162" y="30825"/>
                  </a:lnTo>
                  <a:lnTo>
                    <a:pt x="20307" y="88318"/>
                  </a:lnTo>
                  <a:lnTo>
                    <a:pt x="20818" y="119606"/>
                  </a:lnTo>
                  <a:lnTo>
                    <a:pt x="20743" y="124873"/>
                  </a:lnTo>
                  <a:lnTo>
                    <a:pt x="20315" y="132935"/>
                  </a:lnTo>
                  <a:lnTo>
                    <a:pt x="19777" y="141585"/>
                  </a:lnTo>
                  <a:lnTo>
                    <a:pt x="19405" y="149902"/>
                  </a:lnTo>
                  <a:lnTo>
                    <a:pt x="19185" y="158050"/>
                  </a:lnTo>
                  <a:lnTo>
                    <a:pt x="19113" y="166030"/>
                  </a:lnTo>
                  <a:lnTo>
                    <a:pt x="20688" y="173929"/>
                  </a:lnTo>
                  <a:lnTo>
                    <a:pt x="24676" y="179657"/>
                  </a:lnTo>
                  <a:lnTo>
                    <a:pt x="37426" y="186680"/>
                  </a:lnTo>
                  <a:lnTo>
                    <a:pt x="43383" y="185791"/>
                  </a:lnTo>
                  <a:lnTo>
                    <a:pt x="48971" y="180520"/>
                  </a:lnTo>
                  <a:lnTo>
                    <a:pt x="51505" y="176822"/>
                  </a:lnTo>
                  <a:lnTo>
                    <a:pt x="53144" y="170981"/>
                  </a:lnTo>
                  <a:lnTo>
                    <a:pt x="53861" y="163317"/>
                  </a:lnTo>
                  <a:lnTo>
                    <a:pt x="53668" y="144715"/>
                  </a:lnTo>
                  <a:lnTo>
                    <a:pt x="53440" y="134757"/>
                  </a:lnTo>
                  <a:lnTo>
                    <a:pt x="53065" y="122983"/>
                  </a:lnTo>
                  <a:lnTo>
                    <a:pt x="52552" y="109388"/>
                  </a:lnTo>
                  <a:lnTo>
                    <a:pt x="51358" y="60658"/>
                  </a:lnTo>
                  <a:lnTo>
                    <a:pt x="60909" y="46624"/>
                  </a:lnTo>
                  <a:lnTo>
                    <a:pt x="60909" y="44859"/>
                  </a:lnTo>
                  <a:lnTo>
                    <a:pt x="24269" y="17643"/>
                  </a:lnTo>
                  <a:lnTo>
                    <a:pt x="17119" y="154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01684" y="4367035"/>
              <a:ext cx="137160" cy="292735"/>
            </a:xfrm>
            <a:custGeom>
              <a:avLst/>
              <a:gdLst/>
              <a:ahLst/>
              <a:cxnLst/>
              <a:rect l="l" t="t" r="r" b="b"/>
              <a:pathLst>
                <a:path w="137159" h="292735">
                  <a:moveTo>
                    <a:pt x="128993" y="44859"/>
                  </a:moveTo>
                  <a:lnTo>
                    <a:pt x="128993" y="88318"/>
                  </a:lnTo>
                  <a:lnTo>
                    <a:pt x="128844" y="104375"/>
                  </a:lnTo>
                  <a:lnTo>
                    <a:pt x="126606" y="147589"/>
                  </a:lnTo>
                  <a:lnTo>
                    <a:pt x="118539" y="190325"/>
                  </a:lnTo>
                  <a:lnTo>
                    <a:pt x="91057" y="238150"/>
                  </a:lnTo>
                  <a:lnTo>
                    <a:pt x="53733" y="268773"/>
                  </a:lnTo>
                  <a:lnTo>
                    <a:pt x="9550" y="289842"/>
                  </a:lnTo>
                  <a:lnTo>
                    <a:pt x="1574" y="292471"/>
                  </a:lnTo>
                  <a:lnTo>
                    <a:pt x="0" y="291163"/>
                  </a:lnTo>
                  <a:lnTo>
                    <a:pt x="4775" y="285892"/>
                  </a:lnTo>
                  <a:lnTo>
                    <a:pt x="15440" y="279467"/>
                  </a:lnTo>
                  <a:lnTo>
                    <a:pt x="24768" y="273375"/>
                  </a:lnTo>
                  <a:lnTo>
                    <a:pt x="59110" y="241438"/>
                  </a:lnTo>
                  <a:lnTo>
                    <a:pt x="84194" y="190069"/>
                  </a:lnTo>
                  <a:lnTo>
                    <a:pt x="91436" y="132935"/>
                  </a:lnTo>
                  <a:lnTo>
                    <a:pt x="92260" y="104784"/>
                  </a:lnTo>
                  <a:lnTo>
                    <a:pt x="92039" y="74985"/>
                  </a:lnTo>
                  <a:lnTo>
                    <a:pt x="89966" y="31257"/>
                  </a:lnTo>
                  <a:lnTo>
                    <a:pt x="69265" y="13249"/>
                  </a:lnTo>
                  <a:lnTo>
                    <a:pt x="69265" y="10607"/>
                  </a:lnTo>
                  <a:lnTo>
                    <a:pt x="70053" y="8854"/>
                  </a:lnTo>
                  <a:lnTo>
                    <a:pt x="71653" y="7978"/>
                  </a:lnTo>
                  <a:lnTo>
                    <a:pt x="76428" y="3584"/>
                  </a:lnTo>
                  <a:lnTo>
                    <a:pt x="80416" y="955"/>
                  </a:lnTo>
                  <a:lnTo>
                    <a:pt x="83604" y="79"/>
                  </a:lnTo>
                  <a:lnTo>
                    <a:pt x="89421" y="0"/>
                  </a:lnTo>
                  <a:lnTo>
                    <a:pt x="97331" y="2388"/>
                  </a:lnTo>
                  <a:lnTo>
                    <a:pt x="131368" y="23777"/>
                  </a:lnTo>
                  <a:lnTo>
                    <a:pt x="136156" y="29047"/>
                  </a:lnTo>
                  <a:lnTo>
                    <a:pt x="136944" y="33886"/>
                  </a:lnTo>
                  <a:lnTo>
                    <a:pt x="133769" y="38268"/>
                  </a:lnTo>
                  <a:lnTo>
                    <a:pt x="128993" y="44859"/>
                  </a:lnTo>
                  <a:close/>
                </a:path>
              </a:pathLst>
            </a:custGeom>
            <a:ln w="381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47988" y="4363432"/>
              <a:ext cx="99009" cy="20933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25769" y="4332253"/>
              <a:ext cx="1220721" cy="35289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84012" y="4345418"/>
              <a:ext cx="191733" cy="33602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67042" y="4366755"/>
              <a:ext cx="171589" cy="2927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44844" y="4351299"/>
              <a:ext cx="269250" cy="29415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34402" y="4384472"/>
              <a:ext cx="280695" cy="26362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34514" y="4352633"/>
              <a:ext cx="289955" cy="29764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47545" y="4355262"/>
              <a:ext cx="279895" cy="310832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6907212" y="4714159"/>
            <a:ext cx="1342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80" dirty="0">
                <a:solidFill>
                  <a:srgbClr val="231F20"/>
                </a:solidFill>
                <a:latin typeface="ＭＳ Ｐ明朝"/>
                <a:cs typeface="ＭＳ Ｐ明朝"/>
              </a:rPr>
              <a:t>受賞ヴ</a:t>
            </a:r>
            <a:r>
              <a:rPr sz="800" spc="-60" dirty="0">
                <a:solidFill>
                  <a:srgbClr val="231F20"/>
                </a:solidFill>
                <a:latin typeface="ＭＳ Ｐ明朝"/>
                <a:cs typeface="ＭＳ Ｐ明朝"/>
              </a:rPr>
              <a:t>ィ</a:t>
            </a:r>
            <a:r>
              <a:rPr sz="800" spc="-75" dirty="0">
                <a:solidFill>
                  <a:srgbClr val="231F20"/>
                </a:solidFill>
                <a:latin typeface="ＭＳ Ｐ明朝"/>
                <a:cs typeface="ＭＳ Ｐ明朝"/>
              </a:rPr>
              <a:t>ン</a:t>
            </a:r>
            <a:r>
              <a:rPr sz="800" spc="-80" dirty="0">
                <a:solidFill>
                  <a:srgbClr val="231F20"/>
                </a:solidFill>
                <a:latin typeface="ＭＳ Ｐ明朝"/>
                <a:cs typeface="ＭＳ Ｐ明朝"/>
              </a:rPr>
              <a:t>テージ</a:t>
            </a:r>
            <a:r>
              <a:rPr sz="800" spc="-85" dirty="0">
                <a:solidFill>
                  <a:srgbClr val="231F20"/>
                </a:solidFill>
                <a:latin typeface="ＭＳ Ｐ明朝"/>
                <a:cs typeface="ＭＳ Ｐ明朝"/>
              </a:rPr>
              <a:t>は</a:t>
            </a:r>
            <a:r>
              <a:rPr sz="800" spc="-40" dirty="0">
                <a:solidFill>
                  <a:srgbClr val="231F20"/>
                </a:solidFill>
                <a:latin typeface="ＭＳ Ｐ明朝"/>
                <a:cs typeface="ＭＳ Ｐ明朝"/>
              </a:rPr>
              <a:t> 2019</a:t>
            </a:r>
            <a:r>
              <a:rPr sz="800" spc="-65" dirty="0">
                <a:solidFill>
                  <a:srgbClr val="231F20"/>
                </a:solidFill>
                <a:latin typeface="ＭＳ Ｐ明朝"/>
                <a:cs typeface="ＭＳ Ｐ明朝"/>
              </a:rPr>
              <a:t> 年</a:t>
            </a:r>
            <a:r>
              <a:rPr sz="800" spc="-85" dirty="0">
                <a:solidFill>
                  <a:srgbClr val="231F20"/>
                </a:solidFill>
                <a:latin typeface="ＭＳ Ｐ明朝"/>
                <a:cs typeface="ＭＳ Ｐ明朝"/>
              </a:rPr>
              <a:t>で</a:t>
            </a:r>
            <a:r>
              <a:rPr sz="800" spc="-80" dirty="0">
                <a:solidFill>
                  <a:srgbClr val="231F20"/>
                </a:solidFill>
                <a:latin typeface="ＭＳ Ｐ明朝"/>
                <a:cs typeface="ＭＳ Ｐ明朝"/>
              </a:rPr>
              <a:t>す</a:t>
            </a:r>
            <a:r>
              <a:rPr sz="800" spc="-50" dirty="0">
                <a:solidFill>
                  <a:srgbClr val="231F20"/>
                </a:solidFill>
                <a:latin typeface="ＭＳ Ｐ明朝"/>
                <a:cs typeface="ＭＳ Ｐ明朝"/>
              </a:rPr>
              <a:t>。</a:t>
            </a:r>
            <a:endParaRPr sz="800">
              <a:latin typeface="ＭＳ Ｐ明朝"/>
              <a:cs typeface="ＭＳ Ｐ明朝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992455" y="0"/>
            <a:ext cx="6867684" cy="7560309"/>
            <a:chOff x="2992455" y="0"/>
            <a:chExt cx="6867684" cy="7560309"/>
          </a:xfrm>
        </p:grpSpPr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21455" y="4734598"/>
              <a:ext cx="354025" cy="36622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92455" y="4703750"/>
              <a:ext cx="236661" cy="37711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86346" y="4904842"/>
              <a:ext cx="254070" cy="17058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2993" y="1081062"/>
              <a:ext cx="3747146" cy="24980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5" name="object 65"/>
            <p:cNvSpPr/>
            <p:nvPr/>
          </p:nvSpPr>
          <p:spPr>
            <a:xfrm>
              <a:off x="6182144" y="0"/>
              <a:ext cx="3528060" cy="7560309"/>
            </a:xfrm>
            <a:custGeom>
              <a:avLst/>
              <a:gdLst/>
              <a:ahLst/>
              <a:cxnLst/>
              <a:rect l="l" t="t" r="r" b="b"/>
              <a:pathLst>
                <a:path w="3528059" h="7560309">
                  <a:moveTo>
                    <a:pt x="0" y="7560056"/>
                  </a:moveTo>
                  <a:lnTo>
                    <a:pt x="0" y="0"/>
                  </a:lnTo>
                </a:path>
                <a:path w="3528059" h="7560309">
                  <a:moveTo>
                    <a:pt x="3527996" y="0"/>
                  </a:moveTo>
                  <a:lnTo>
                    <a:pt x="3527996" y="756005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98856" y="6345250"/>
              <a:ext cx="546735" cy="318770"/>
            </a:xfrm>
            <a:custGeom>
              <a:avLst/>
              <a:gdLst/>
              <a:ahLst/>
              <a:cxnLst/>
              <a:rect l="l" t="t" r="r" b="b"/>
              <a:pathLst>
                <a:path w="546734" h="318770">
                  <a:moveTo>
                    <a:pt x="546671" y="0"/>
                  </a:moveTo>
                  <a:lnTo>
                    <a:pt x="0" y="0"/>
                  </a:lnTo>
                  <a:lnTo>
                    <a:pt x="0" y="318617"/>
                  </a:lnTo>
                  <a:lnTo>
                    <a:pt x="546671" y="318617"/>
                  </a:lnTo>
                  <a:lnTo>
                    <a:pt x="546671" y="0"/>
                  </a:lnTo>
                  <a:close/>
                </a:path>
              </a:pathLst>
            </a:custGeom>
            <a:solidFill>
              <a:srgbClr val="6D2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498856" y="6345250"/>
            <a:ext cx="546735" cy="3187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434"/>
              </a:spcBef>
            </a:pPr>
            <a:r>
              <a:rPr sz="1400" spc="25" dirty="0">
                <a:solidFill>
                  <a:srgbClr val="FFFFFF"/>
                </a:solidFill>
                <a:latin typeface="ＭＳ Ｐ明朝"/>
                <a:cs typeface="ＭＳ Ｐ明朝"/>
              </a:rPr>
              <a:t>赤</a:t>
            </a:r>
            <a:endParaRPr sz="1400">
              <a:latin typeface="ＭＳ Ｐ明朝"/>
              <a:cs typeface="ＭＳ Ｐ明朝"/>
            </a:endParaRPr>
          </a:p>
        </p:txBody>
      </p:sp>
      <p:pic>
        <p:nvPicPr>
          <p:cNvPr id="68" name="object 6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676108" y="6425227"/>
            <a:ext cx="174764" cy="171221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7045528" y="6345250"/>
            <a:ext cx="546735" cy="31877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6921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545"/>
              </a:spcBef>
            </a:pPr>
            <a:r>
              <a:rPr sz="1200" spc="-10" dirty="0">
                <a:solidFill>
                  <a:srgbClr val="FFFFFF"/>
                </a:solidFill>
                <a:latin typeface="ＭＳ Ｐ明朝"/>
                <a:cs typeface="ＭＳ Ｐ明朝"/>
              </a:rPr>
              <a:t>750ｍｌ</a:t>
            </a:r>
            <a:endParaRPr sz="1200">
              <a:latin typeface="ＭＳ Ｐ明朝"/>
              <a:cs typeface="ＭＳ Ｐ明朝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506319" y="6715293"/>
            <a:ext cx="1090930" cy="247650"/>
            <a:chOff x="6506319" y="6715293"/>
            <a:chExt cx="1090930" cy="247650"/>
          </a:xfrm>
        </p:grpSpPr>
        <p:pic>
          <p:nvPicPr>
            <p:cNvPr id="71" name="object 7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06319" y="6715293"/>
              <a:ext cx="228041" cy="24730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58245" y="6719167"/>
              <a:ext cx="214134" cy="23956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952419" y="6725511"/>
              <a:ext cx="258445" cy="227329"/>
            </a:xfrm>
            <a:custGeom>
              <a:avLst/>
              <a:gdLst/>
              <a:ahLst/>
              <a:cxnLst/>
              <a:rect l="l" t="t" r="r" b="b"/>
              <a:pathLst>
                <a:path w="258445" h="227329">
                  <a:moveTo>
                    <a:pt x="169214" y="0"/>
                  </a:moveTo>
                  <a:lnTo>
                    <a:pt x="89217" y="0"/>
                  </a:lnTo>
                  <a:lnTo>
                    <a:pt x="0" y="226872"/>
                  </a:lnTo>
                  <a:lnTo>
                    <a:pt x="74891" y="226872"/>
                  </a:lnTo>
                  <a:lnTo>
                    <a:pt x="86474" y="189407"/>
                  </a:lnTo>
                  <a:lnTo>
                    <a:pt x="243688" y="189407"/>
                  </a:lnTo>
                  <a:lnTo>
                    <a:pt x="224403" y="140360"/>
                  </a:lnTo>
                  <a:lnTo>
                    <a:pt x="102400" y="140360"/>
                  </a:lnTo>
                  <a:lnTo>
                    <a:pt x="128320" y="58813"/>
                  </a:lnTo>
                  <a:lnTo>
                    <a:pt x="192339" y="58813"/>
                  </a:lnTo>
                  <a:lnTo>
                    <a:pt x="169214" y="0"/>
                  </a:lnTo>
                  <a:close/>
                </a:path>
                <a:path w="258445" h="227329">
                  <a:moveTo>
                    <a:pt x="243688" y="189407"/>
                  </a:moveTo>
                  <a:lnTo>
                    <a:pt x="169735" y="189407"/>
                  </a:lnTo>
                  <a:lnTo>
                    <a:pt x="181610" y="226872"/>
                  </a:lnTo>
                  <a:lnTo>
                    <a:pt x="258419" y="226872"/>
                  </a:lnTo>
                  <a:lnTo>
                    <a:pt x="243688" y="189407"/>
                  </a:lnTo>
                  <a:close/>
                </a:path>
                <a:path w="258445" h="227329">
                  <a:moveTo>
                    <a:pt x="192339" y="58813"/>
                  </a:moveTo>
                  <a:lnTo>
                    <a:pt x="128320" y="58813"/>
                  </a:lnTo>
                  <a:lnTo>
                    <a:pt x="154520" y="140360"/>
                  </a:lnTo>
                  <a:lnTo>
                    <a:pt x="224403" y="140360"/>
                  </a:lnTo>
                  <a:lnTo>
                    <a:pt x="192339" y="58813"/>
                  </a:lnTo>
                  <a:close/>
                </a:path>
              </a:pathLst>
            </a:custGeom>
            <a:solidFill>
              <a:srgbClr val="FFF20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52419" y="6725511"/>
              <a:ext cx="258445" cy="227329"/>
            </a:xfrm>
            <a:custGeom>
              <a:avLst/>
              <a:gdLst/>
              <a:ahLst/>
              <a:cxnLst/>
              <a:rect l="l" t="t" r="r" b="b"/>
              <a:pathLst>
                <a:path w="258445" h="227329">
                  <a:moveTo>
                    <a:pt x="154520" y="140360"/>
                  </a:moveTo>
                  <a:lnTo>
                    <a:pt x="128320" y="58813"/>
                  </a:lnTo>
                  <a:lnTo>
                    <a:pt x="102400" y="140360"/>
                  </a:lnTo>
                  <a:lnTo>
                    <a:pt x="154520" y="140360"/>
                  </a:lnTo>
                  <a:close/>
                </a:path>
                <a:path w="258445" h="227329">
                  <a:moveTo>
                    <a:pt x="169735" y="189407"/>
                  </a:moveTo>
                  <a:lnTo>
                    <a:pt x="86474" y="189407"/>
                  </a:lnTo>
                  <a:lnTo>
                    <a:pt x="74891" y="226872"/>
                  </a:lnTo>
                  <a:lnTo>
                    <a:pt x="0" y="226872"/>
                  </a:lnTo>
                  <a:lnTo>
                    <a:pt x="89217" y="0"/>
                  </a:lnTo>
                  <a:lnTo>
                    <a:pt x="169214" y="0"/>
                  </a:lnTo>
                  <a:lnTo>
                    <a:pt x="258419" y="226872"/>
                  </a:lnTo>
                  <a:lnTo>
                    <a:pt x="181610" y="226872"/>
                  </a:lnTo>
                  <a:lnTo>
                    <a:pt x="169735" y="189407"/>
                  </a:lnTo>
                  <a:close/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237069" y="6725514"/>
              <a:ext cx="73660" cy="227329"/>
            </a:xfrm>
            <a:custGeom>
              <a:avLst/>
              <a:gdLst/>
              <a:ahLst/>
              <a:cxnLst/>
              <a:rect l="l" t="t" r="r" b="b"/>
              <a:pathLst>
                <a:path w="73659" h="227329">
                  <a:moveTo>
                    <a:pt x="73507" y="0"/>
                  </a:moveTo>
                  <a:lnTo>
                    <a:pt x="0" y="0"/>
                  </a:lnTo>
                  <a:lnTo>
                    <a:pt x="0" y="226860"/>
                  </a:lnTo>
                  <a:lnTo>
                    <a:pt x="73507" y="226860"/>
                  </a:lnTo>
                  <a:lnTo>
                    <a:pt x="73507" y="0"/>
                  </a:lnTo>
                  <a:close/>
                </a:path>
              </a:pathLst>
            </a:custGeom>
            <a:solidFill>
              <a:srgbClr val="231F2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237069" y="6725514"/>
              <a:ext cx="73660" cy="227329"/>
            </a:xfrm>
            <a:custGeom>
              <a:avLst/>
              <a:gdLst/>
              <a:ahLst/>
              <a:cxnLst/>
              <a:rect l="l" t="t" r="r" b="b"/>
              <a:pathLst>
                <a:path w="73659" h="227329">
                  <a:moveTo>
                    <a:pt x="0" y="0"/>
                  </a:moveTo>
                  <a:lnTo>
                    <a:pt x="73507" y="0"/>
                  </a:lnTo>
                  <a:lnTo>
                    <a:pt x="73507" y="226860"/>
                  </a:lnTo>
                  <a:lnTo>
                    <a:pt x="0" y="2268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57330" y="6719165"/>
              <a:ext cx="239699" cy="239560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6509208" y="6953547"/>
            <a:ext cx="110363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スペイン・カスターニョ</a:t>
            </a:r>
            <a:r>
              <a:rPr sz="650" dirty="0">
                <a:solidFill>
                  <a:srgbClr val="231F20"/>
                </a:solidFill>
                <a:latin typeface="HG丸ｺﾞｼｯｸM-PRO"/>
                <a:cs typeface="HG丸ｺﾞｼｯｸM-PRO"/>
              </a:rPr>
              <a:t>社</a:t>
            </a:r>
            <a:endParaRPr sz="650">
              <a:latin typeface="HG丸ｺﾞｼｯｸM-PRO"/>
              <a:cs typeface="HG丸ｺﾞｼｯｸM-PRO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983223" y="0"/>
            <a:ext cx="4080510" cy="5151755"/>
            <a:chOff x="5983223" y="0"/>
            <a:chExt cx="4080510" cy="5151755"/>
          </a:xfrm>
        </p:grpSpPr>
        <p:pic>
          <p:nvPicPr>
            <p:cNvPr id="80" name="object 8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1634" y="378523"/>
              <a:ext cx="1761857" cy="466364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17793" y="4785391"/>
              <a:ext cx="354028" cy="36623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88795" y="4754550"/>
              <a:ext cx="236651" cy="377118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82685" y="4930242"/>
              <a:ext cx="254075" cy="17058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83223" y="0"/>
              <a:ext cx="1950707" cy="169468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92111" y="103628"/>
              <a:ext cx="1560575" cy="161543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07223" y="0"/>
              <a:ext cx="1981199" cy="1731260"/>
            </a:xfrm>
            <a:prstGeom prst="rect">
              <a:avLst/>
            </a:prstGeom>
          </p:spPr>
        </p:pic>
      </p:grpSp>
      <p:sp>
        <p:nvSpPr>
          <p:cNvPr id="87" name="object 87"/>
          <p:cNvSpPr txBox="1"/>
          <p:nvPr/>
        </p:nvSpPr>
        <p:spPr>
          <a:xfrm>
            <a:off x="6465949" y="102349"/>
            <a:ext cx="2538095" cy="1148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7000" spc="880" dirty="0">
                <a:solidFill>
                  <a:srgbClr val="FFFFFF"/>
                </a:solidFill>
                <a:latin typeface="HGP明朝E"/>
                <a:cs typeface="HGP明朝E"/>
              </a:rPr>
              <a:t>濃</a:t>
            </a:r>
            <a:r>
              <a:rPr sz="6750" spc="-165" baseline="-6790" dirty="0">
                <a:solidFill>
                  <a:srgbClr val="FFFFFF"/>
                </a:solidFill>
                <a:latin typeface="HGP明朝E"/>
                <a:cs typeface="HGP明朝E"/>
              </a:rPr>
              <a:t>い</a:t>
            </a:r>
            <a:r>
              <a:rPr sz="11025" spc="-75" baseline="-1889" dirty="0">
                <a:solidFill>
                  <a:srgbClr val="FFFFFF"/>
                </a:solidFill>
                <a:latin typeface="HGP明朝E"/>
                <a:cs typeface="HGP明朝E"/>
              </a:rPr>
              <a:t>日</a:t>
            </a:r>
            <a:endParaRPr sz="11025" baseline="-1889">
              <a:latin typeface="HGP明朝E"/>
              <a:cs typeface="HGP明朝E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6818392" y="714692"/>
            <a:ext cx="2987040" cy="1584960"/>
            <a:chOff x="6818392" y="714692"/>
            <a:chExt cx="2987040" cy="1584960"/>
          </a:xfrm>
        </p:grpSpPr>
        <p:sp>
          <p:nvSpPr>
            <p:cNvPr id="89" name="object 89"/>
            <p:cNvSpPr/>
            <p:nvPr/>
          </p:nvSpPr>
          <p:spPr>
            <a:xfrm>
              <a:off x="7352119" y="1248765"/>
              <a:ext cx="1579245" cy="517525"/>
            </a:xfrm>
            <a:custGeom>
              <a:avLst/>
              <a:gdLst/>
              <a:ahLst/>
              <a:cxnLst/>
              <a:rect l="l" t="t" r="r" b="b"/>
              <a:pathLst>
                <a:path w="1579245" h="517525">
                  <a:moveTo>
                    <a:pt x="90004" y="235966"/>
                  </a:moveTo>
                  <a:lnTo>
                    <a:pt x="60413" y="274789"/>
                  </a:lnTo>
                  <a:lnTo>
                    <a:pt x="42176" y="303441"/>
                  </a:lnTo>
                  <a:lnTo>
                    <a:pt x="36436" y="302463"/>
                  </a:lnTo>
                  <a:lnTo>
                    <a:pt x="35560" y="298145"/>
                  </a:lnTo>
                  <a:lnTo>
                    <a:pt x="33477" y="280365"/>
                  </a:lnTo>
                  <a:lnTo>
                    <a:pt x="34061" y="260896"/>
                  </a:lnTo>
                  <a:lnTo>
                    <a:pt x="43205" y="216916"/>
                  </a:lnTo>
                  <a:lnTo>
                    <a:pt x="59702" y="176136"/>
                  </a:lnTo>
                  <a:lnTo>
                    <a:pt x="71653" y="153098"/>
                  </a:lnTo>
                  <a:lnTo>
                    <a:pt x="75476" y="144741"/>
                  </a:lnTo>
                  <a:lnTo>
                    <a:pt x="77825" y="137871"/>
                  </a:lnTo>
                  <a:lnTo>
                    <a:pt x="78689" y="132461"/>
                  </a:lnTo>
                  <a:lnTo>
                    <a:pt x="78663" y="131635"/>
                  </a:lnTo>
                  <a:lnTo>
                    <a:pt x="47828" y="91935"/>
                  </a:lnTo>
                  <a:lnTo>
                    <a:pt x="31369" y="83210"/>
                  </a:lnTo>
                  <a:lnTo>
                    <a:pt x="14452" y="86588"/>
                  </a:lnTo>
                  <a:lnTo>
                    <a:pt x="13157" y="91541"/>
                  </a:lnTo>
                  <a:lnTo>
                    <a:pt x="16141" y="94183"/>
                  </a:lnTo>
                  <a:lnTo>
                    <a:pt x="24930" y="104051"/>
                  </a:lnTo>
                  <a:lnTo>
                    <a:pt x="30060" y="114935"/>
                  </a:lnTo>
                  <a:lnTo>
                    <a:pt x="31521" y="126834"/>
                  </a:lnTo>
                  <a:lnTo>
                    <a:pt x="29311" y="139763"/>
                  </a:lnTo>
                  <a:lnTo>
                    <a:pt x="21602" y="167538"/>
                  </a:lnTo>
                  <a:lnTo>
                    <a:pt x="11582" y="207949"/>
                  </a:lnTo>
                  <a:lnTo>
                    <a:pt x="4635" y="245859"/>
                  </a:lnTo>
                  <a:lnTo>
                    <a:pt x="863" y="280365"/>
                  </a:lnTo>
                  <a:lnTo>
                    <a:pt x="749" y="282384"/>
                  </a:lnTo>
                  <a:lnTo>
                    <a:pt x="0" y="314134"/>
                  </a:lnTo>
                  <a:lnTo>
                    <a:pt x="1727" y="336524"/>
                  </a:lnTo>
                  <a:lnTo>
                    <a:pt x="18516" y="385114"/>
                  </a:lnTo>
                  <a:lnTo>
                    <a:pt x="41656" y="401027"/>
                  </a:lnTo>
                  <a:lnTo>
                    <a:pt x="49377" y="399008"/>
                  </a:lnTo>
                  <a:lnTo>
                    <a:pt x="56565" y="395922"/>
                  </a:lnTo>
                  <a:lnTo>
                    <a:pt x="59143" y="388708"/>
                  </a:lnTo>
                  <a:lnTo>
                    <a:pt x="57099" y="377405"/>
                  </a:lnTo>
                  <a:lnTo>
                    <a:pt x="55067" y="364972"/>
                  </a:lnTo>
                  <a:lnTo>
                    <a:pt x="53619" y="355422"/>
                  </a:lnTo>
                  <a:lnTo>
                    <a:pt x="52755" y="348767"/>
                  </a:lnTo>
                  <a:lnTo>
                    <a:pt x="52463" y="344995"/>
                  </a:lnTo>
                  <a:lnTo>
                    <a:pt x="52463" y="341934"/>
                  </a:lnTo>
                  <a:lnTo>
                    <a:pt x="53467" y="336854"/>
                  </a:lnTo>
                  <a:lnTo>
                    <a:pt x="55499" y="329717"/>
                  </a:lnTo>
                  <a:lnTo>
                    <a:pt x="61569" y="312394"/>
                  </a:lnTo>
                  <a:lnTo>
                    <a:pt x="64757" y="303441"/>
                  </a:lnTo>
                  <a:lnTo>
                    <a:pt x="67144" y="296722"/>
                  </a:lnTo>
                  <a:lnTo>
                    <a:pt x="72339" y="282384"/>
                  </a:lnTo>
                  <a:lnTo>
                    <a:pt x="77152" y="269379"/>
                  </a:lnTo>
                  <a:lnTo>
                    <a:pt x="87960" y="243154"/>
                  </a:lnTo>
                  <a:lnTo>
                    <a:pt x="90004" y="235966"/>
                  </a:lnTo>
                  <a:close/>
                </a:path>
                <a:path w="1579245" h="517525">
                  <a:moveTo>
                    <a:pt x="303212" y="149123"/>
                  </a:moveTo>
                  <a:lnTo>
                    <a:pt x="274472" y="118376"/>
                  </a:lnTo>
                  <a:lnTo>
                    <a:pt x="262128" y="115277"/>
                  </a:lnTo>
                  <a:lnTo>
                    <a:pt x="257695" y="116624"/>
                  </a:lnTo>
                  <a:lnTo>
                    <a:pt x="252717" y="119595"/>
                  </a:lnTo>
                  <a:lnTo>
                    <a:pt x="247751" y="122110"/>
                  </a:lnTo>
                  <a:lnTo>
                    <a:pt x="199834" y="130136"/>
                  </a:lnTo>
                  <a:lnTo>
                    <a:pt x="174358" y="132054"/>
                  </a:lnTo>
                  <a:lnTo>
                    <a:pt x="157378" y="131775"/>
                  </a:lnTo>
                  <a:lnTo>
                    <a:pt x="141960" y="129362"/>
                  </a:lnTo>
                  <a:lnTo>
                    <a:pt x="128079" y="124828"/>
                  </a:lnTo>
                  <a:lnTo>
                    <a:pt x="115735" y="118160"/>
                  </a:lnTo>
                  <a:lnTo>
                    <a:pt x="111607" y="116116"/>
                  </a:lnTo>
                  <a:lnTo>
                    <a:pt x="110566" y="117157"/>
                  </a:lnTo>
                  <a:lnTo>
                    <a:pt x="112649" y="121246"/>
                  </a:lnTo>
                  <a:lnTo>
                    <a:pt x="114871" y="126276"/>
                  </a:lnTo>
                  <a:lnTo>
                    <a:pt x="142341" y="156362"/>
                  </a:lnTo>
                  <a:lnTo>
                    <a:pt x="158940" y="162915"/>
                  </a:lnTo>
                  <a:lnTo>
                    <a:pt x="163563" y="164465"/>
                  </a:lnTo>
                  <a:lnTo>
                    <a:pt x="170789" y="165430"/>
                  </a:lnTo>
                  <a:lnTo>
                    <a:pt x="184746" y="165963"/>
                  </a:lnTo>
                  <a:lnTo>
                    <a:pt x="186753" y="170942"/>
                  </a:lnTo>
                  <a:lnTo>
                    <a:pt x="159410" y="201790"/>
                  </a:lnTo>
                  <a:lnTo>
                    <a:pt x="151218" y="213829"/>
                  </a:lnTo>
                  <a:lnTo>
                    <a:pt x="151218" y="216916"/>
                  </a:lnTo>
                  <a:lnTo>
                    <a:pt x="153276" y="216916"/>
                  </a:lnTo>
                  <a:lnTo>
                    <a:pt x="157391" y="213829"/>
                  </a:lnTo>
                  <a:lnTo>
                    <a:pt x="183629" y="193776"/>
                  </a:lnTo>
                  <a:lnTo>
                    <a:pt x="198374" y="183946"/>
                  </a:lnTo>
                  <a:lnTo>
                    <a:pt x="243801" y="166001"/>
                  </a:lnTo>
                  <a:lnTo>
                    <a:pt x="287007" y="159829"/>
                  </a:lnTo>
                  <a:lnTo>
                    <a:pt x="295490" y="157619"/>
                  </a:lnTo>
                  <a:lnTo>
                    <a:pt x="300901" y="154051"/>
                  </a:lnTo>
                  <a:lnTo>
                    <a:pt x="303212" y="149123"/>
                  </a:lnTo>
                  <a:close/>
                </a:path>
                <a:path w="1579245" h="517525">
                  <a:moveTo>
                    <a:pt x="326936" y="355904"/>
                  </a:moveTo>
                  <a:lnTo>
                    <a:pt x="293573" y="326097"/>
                  </a:lnTo>
                  <a:lnTo>
                    <a:pt x="286715" y="325234"/>
                  </a:lnTo>
                  <a:lnTo>
                    <a:pt x="280835" y="326478"/>
                  </a:lnTo>
                  <a:lnTo>
                    <a:pt x="268300" y="331216"/>
                  </a:lnTo>
                  <a:lnTo>
                    <a:pt x="253834" y="334594"/>
                  </a:lnTo>
                  <a:lnTo>
                    <a:pt x="237439" y="336613"/>
                  </a:lnTo>
                  <a:lnTo>
                    <a:pt x="219113" y="337286"/>
                  </a:lnTo>
                  <a:lnTo>
                    <a:pt x="203009" y="336905"/>
                  </a:lnTo>
                  <a:lnTo>
                    <a:pt x="165112" y="331114"/>
                  </a:lnTo>
                  <a:lnTo>
                    <a:pt x="130378" y="293801"/>
                  </a:lnTo>
                  <a:lnTo>
                    <a:pt x="131152" y="274015"/>
                  </a:lnTo>
                  <a:lnTo>
                    <a:pt x="132702" y="264756"/>
                  </a:lnTo>
                  <a:lnTo>
                    <a:pt x="130632" y="263740"/>
                  </a:lnTo>
                  <a:lnTo>
                    <a:pt x="119583" y="303822"/>
                  </a:lnTo>
                  <a:lnTo>
                    <a:pt x="120357" y="314134"/>
                  </a:lnTo>
                  <a:lnTo>
                    <a:pt x="141960" y="357339"/>
                  </a:lnTo>
                  <a:lnTo>
                    <a:pt x="183629" y="375856"/>
                  </a:lnTo>
                  <a:lnTo>
                    <a:pt x="221830" y="380212"/>
                  </a:lnTo>
                  <a:lnTo>
                    <a:pt x="239179" y="380492"/>
                  </a:lnTo>
                  <a:lnTo>
                    <a:pt x="251142" y="380301"/>
                  </a:lnTo>
                  <a:lnTo>
                    <a:pt x="291642" y="377405"/>
                  </a:lnTo>
                  <a:lnTo>
                    <a:pt x="325589" y="363512"/>
                  </a:lnTo>
                  <a:lnTo>
                    <a:pt x="326936" y="355904"/>
                  </a:lnTo>
                  <a:close/>
                </a:path>
                <a:path w="1579245" h="517525">
                  <a:moveTo>
                    <a:pt x="745540" y="283692"/>
                  </a:moveTo>
                  <a:lnTo>
                    <a:pt x="743356" y="282790"/>
                  </a:lnTo>
                  <a:lnTo>
                    <a:pt x="737489" y="286423"/>
                  </a:lnTo>
                  <a:lnTo>
                    <a:pt x="715086" y="308698"/>
                  </a:lnTo>
                  <a:lnTo>
                    <a:pt x="690740" y="327698"/>
                  </a:lnTo>
                  <a:lnTo>
                    <a:pt x="634111" y="357746"/>
                  </a:lnTo>
                  <a:lnTo>
                    <a:pt x="590588" y="370192"/>
                  </a:lnTo>
                  <a:lnTo>
                    <a:pt x="570826" y="372414"/>
                  </a:lnTo>
                  <a:lnTo>
                    <a:pt x="552424" y="371957"/>
                  </a:lnTo>
                  <a:lnTo>
                    <a:pt x="513334" y="358203"/>
                  </a:lnTo>
                  <a:lnTo>
                    <a:pt x="492036" y="324015"/>
                  </a:lnTo>
                  <a:lnTo>
                    <a:pt x="486702" y="279615"/>
                  </a:lnTo>
                  <a:lnTo>
                    <a:pt x="486918" y="267855"/>
                  </a:lnTo>
                  <a:lnTo>
                    <a:pt x="490258" y="208572"/>
                  </a:lnTo>
                  <a:lnTo>
                    <a:pt x="500862" y="120116"/>
                  </a:lnTo>
                  <a:lnTo>
                    <a:pt x="512737" y="96520"/>
                  </a:lnTo>
                  <a:lnTo>
                    <a:pt x="514210" y="89547"/>
                  </a:lnTo>
                  <a:lnTo>
                    <a:pt x="482815" y="55181"/>
                  </a:lnTo>
                  <a:lnTo>
                    <a:pt x="444957" y="40767"/>
                  </a:lnTo>
                  <a:lnTo>
                    <a:pt x="438531" y="40538"/>
                  </a:lnTo>
                  <a:lnTo>
                    <a:pt x="433425" y="41643"/>
                  </a:lnTo>
                  <a:lnTo>
                    <a:pt x="427939" y="43688"/>
                  </a:lnTo>
                  <a:lnTo>
                    <a:pt x="423646" y="45948"/>
                  </a:lnTo>
                  <a:lnTo>
                    <a:pt x="417677" y="50673"/>
                  </a:lnTo>
                  <a:lnTo>
                    <a:pt x="418134" y="55130"/>
                  </a:lnTo>
                  <a:lnTo>
                    <a:pt x="421449" y="56705"/>
                  </a:lnTo>
                  <a:lnTo>
                    <a:pt x="431698" y="62077"/>
                  </a:lnTo>
                  <a:lnTo>
                    <a:pt x="449402" y="90512"/>
                  </a:lnTo>
                  <a:lnTo>
                    <a:pt x="448195" y="102006"/>
                  </a:lnTo>
                  <a:lnTo>
                    <a:pt x="447014" y="125450"/>
                  </a:lnTo>
                  <a:lnTo>
                    <a:pt x="445643" y="162153"/>
                  </a:lnTo>
                  <a:lnTo>
                    <a:pt x="444080" y="212128"/>
                  </a:lnTo>
                  <a:lnTo>
                    <a:pt x="443407" y="240207"/>
                  </a:lnTo>
                  <a:lnTo>
                    <a:pt x="443179" y="265849"/>
                  </a:lnTo>
                  <a:lnTo>
                    <a:pt x="443407" y="289052"/>
                  </a:lnTo>
                  <a:lnTo>
                    <a:pt x="445731" y="330555"/>
                  </a:lnTo>
                  <a:lnTo>
                    <a:pt x="460070" y="375513"/>
                  </a:lnTo>
                  <a:lnTo>
                    <a:pt x="490245" y="403923"/>
                  </a:lnTo>
                  <a:lnTo>
                    <a:pt x="538213" y="418134"/>
                  </a:lnTo>
                  <a:lnTo>
                    <a:pt x="558507" y="419468"/>
                  </a:lnTo>
                  <a:lnTo>
                    <a:pt x="578599" y="418134"/>
                  </a:lnTo>
                  <a:lnTo>
                    <a:pt x="618121" y="407479"/>
                  </a:lnTo>
                  <a:lnTo>
                    <a:pt x="654291" y="389394"/>
                  </a:lnTo>
                  <a:lnTo>
                    <a:pt x="686485" y="365315"/>
                  </a:lnTo>
                  <a:lnTo>
                    <a:pt x="714679" y="335229"/>
                  </a:lnTo>
                  <a:lnTo>
                    <a:pt x="738886" y="299148"/>
                  </a:lnTo>
                  <a:lnTo>
                    <a:pt x="744054" y="289140"/>
                  </a:lnTo>
                  <a:lnTo>
                    <a:pt x="745540" y="283692"/>
                  </a:lnTo>
                  <a:close/>
                </a:path>
                <a:path w="1579245" h="517525">
                  <a:moveTo>
                    <a:pt x="1121981" y="394601"/>
                  </a:moveTo>
                  <a:lnTo>
                    <a:pt x="1105674" y="359537"/>
                  </a:lnTo>
                  <a:lnTo>
                    <a:pt x="1104506" y="358800"/>
                  </a:lnTo>
                  <a:lnTo>
                    <a:pt x="1101115" y="356641"/>
                  </a:lnTo>
                  <a:lnTo>
                    <a:pt x="1056640" y="338226"/>
                  </a:lnTo>
                  <a:lnTo>
                    <a:pt x="1004417" y="321411"/>
                  </a:lnTo>
                  <a:lnTo>
                    <a:pt x="975715" y="313728"/>
                  </a:lnTo>
                  <a:lnTo>
                    <a:pt x="974204" y="311861"/>
                  </a:lnTo>
                  <a:lnTo>
                    <a:pt x="974140" y="309740"/>
                  </a:lnTo>
                  <a:lnTo>
                    <a:pt x="972477" y="254749"/>
                  </a:lnTo>
                  <a:lnTo>
                    <a:pt x="970788" y="176885"/>
                  </a:lnTo>
                  <a:lnTo>
                    <a:pt x="974229" y="174472"/>
                  </a:lnTo>
                  <a:lnTo>
                    <a:pt x="986040" y="178854"/>
                  </a:lnTo>
                  <a:lnTo>
                    <a:pt x="993165" y="180936"/>
                  </a:lnTo>
                  <a:lnTo>
                    <a:pt x="999223" y="181952"/>
                  </a:lnTo>
                  <a:lnTo>
                    <a:pt x="1012444" y="182384"/>
                  </a:lnTo>
                  <a:lnTo>
                    <a:pt x="1025017" y="181927"/>
                  </a:lnTo>
                  <a:lnTo>
                    <a:pt x="1037145" y="180594"/>
                  </a:lnTo>
                  <a:lnTo>
                    <a:pt x="1048842" y="178384"/>
                  </a:lnTo>
                  <a:lnTo>
                    <a:pt x="1063510" y="174472"/>
                  </a:lnTo>
                  <a:lnTo>
                    <a:pt x="1075474" y="171284"/>
                  </a:lnTo>
                  <a:lnTo>
                    <a:pt x="1104417" y="148475"/>
                  </a:lnTo>
                  <a:lnTo>
                    <a:pt x="1105001" y="142824"/>
                  </a:lnTo>
                  <a:lnTo>
                    <a:pt x="1078636" y="119697"/>
                  </a:lnTo>
                  <a:lnTo>
                    <a:pt x="1073975" y="119748"/>
                  </a:lnTo>
                  <a:lnTo>
                    <a:pt x="1067511" y="121234"/>
                  </a:lnTo>
                  <a:lnTo>
                    <a:pt x="1059116" y="124206"/>
                  </a:lnTo>
                  <a:lnTo>
                    <a:pt x="1043724" y="130886"/>
                  </a:lnTo>
                  <a:lnTo>
                    <a:pt x="1035519" y="133997"/>
                  </a:lnTo>
                  <a:lnTo>
                    <a:pt x="991870" y="147459"/>
                  </a:lnTo>
                  <a:lnTo>
                    <a:pt x="973277" y="148475"/>
                  </a:lnTo>
                  <a:lnTo>
                    <a:pt x="970800" y="148374"/>
                  </a:lnTo>
                  <a:lnTo>
                    <a:pt x="968057" y="115125"/>
                  </a:lnTo>
                  <a:lnTo>
                    <a:pt x="968248" y="102882"/>
                  </a:lnTo>
                  <a:lnTo>
                    <a:pt x="981227" y="73736"/>
                  </a:lnTo>
                  <a:lnTo>
                    <a:pt x="982433" y="69761"/>
                  </a:lnTo>
                  <a:lnTo>
                    <a:pt x="942289" y="38087"/>
                  </a:lnTo>
                  <a:lnTo>
                    <a:pt x="910971" y="31089"/>
                  </a:lnTo>
                  <a:lnTo>
                    <a:pt x="903211" y="32766"/>
                  </a:lnTo>
                  <a:lnTo>
                    <a:pt x="896785" y="35623"/>
                  </a:lnTo>
                  <a:lnTo>
                    <a:pt x="891857" y="38696"/>
                  </a:lnTo>
                  <a:lnTo>
                    <a:pt x="885685" y="44640"/>
                  </a:lnTo>
                  <a:lnTo>
                    <a:pt x="887247" y="49276"/>
                  </a:lnTo>
                  <a:lnTo>
                    <a:pt x="890968" y="50126"/>
                  </a:lnTo>
                  <a:lnTo>
                    <a:pt x="899071" y="52451"/>
                  </a:lnTo>
                  <a:lnTo>
                    <a:pt x="922299" y="86588"/>
                  </a:lnTo>
                  <a:lnTo>
                    <a:pt x="922858" y="115125"/>
                  </a:lnTo>
                  <a:lnTo>
                    <a:pt x="923201" y="133654"/>
                  </a:lnTo>
                  <a:lnTo>
                    <a:pt x="923734" y="154190"/>
                  </a:lnTo>
                  <a:lnTo>
                    <a:pt x="924521" y="178384"/>
                  </a:lnTo>
                  <a:lnTo>
                    <a:pt x="928014" y="307492"/>
                  </a:lnTo>
                  <a:lnTo>
                    <a:pt x="926122" y="309372"/>
                  </a:lnTo>
                  <a:lnTo>
                    <a:pt x="926122" y="347268"/>
                  </a:lnTo>
                  <a:lnTo>
                    <a:pt x="925804" y="349783"/>
                  </a:lnTo>
                  <a:lnTo>
                    <a:pt x="911491" y="386803"/>
                  </a:lnTo>
                  <a:lnTo>
                    <a:pt x="882777" y="399478"/>
                  </a:lnTo>
                  <a:lnTo>
                    <a:pt x="870572" y="399262"/>
                  </a:lnTo>
                  <a:lnTo>
                    <a:pt x="828725" y="382841"/>
                  </a:lnTo>
                  <a:lnTo>
                    <a:pt x="820407" y="368630"/>
                  </a:lnTo>
                  <a:lnTo>
                    <a:pt x="820623" y="362191"/>
                  </a:lnTo>
                  <a:lnTo>
                    <a:pt x="853922" y="340448"/>
                  </a:lnTo>
                  <a:lnTo>
                    <a:pt x="867346" y="338340"/>
                  </a:lnTo>
                  <a:lnTo>
                    <a:pt x="883437" y="338340"/>
                  </a:lnTo>
                  <a:lnTo>
                    <a:pt x="924382" y="344944"/>
                  </a:lnTo>
                  <a:lnTo>
                    <a:pt x="926122" y="347268"/>
                  </a:lnTo>
                  <a:lnTo>
                    <a:pt x="926122" y="309372"/>
                  </a:lnTo>
                  <a:lnTo>
                    <a:pt x="925741" y="309740"/>
                  </a:lnTo>
                  <a:lnTo>
                    <a:pt x="922959" y="309702"/>
                  </a:lnTo>
                  <a:lnTo>
                    <a:pt x="892492" y="310591"/>
                  </a:lnTo>
                  <a:lnTo>
                    <a:pt x="843749" y="320281"/>
                  </a:lnTo>
                  <a:lnTo>
                    <a:pt x="810742" y="344601"/>
                  </a:lnTo>
                  <a:lnTo>
                    <a:pt x="802309" y="367525"/>
                  </a:lnTo>
                  <a:lnTo>
                    <a:pt x="803300" y="377291"/>
                  </a:lnTo>
                  <a:lnTo>
                    <a:pt x="837044" y="417245"/>
                  </a:lnTo>
                  <a:lnTo>
                    <a:pt x="874801" y="428790"/>
                  </a:lnTo>
                  <a:lnTo>
                    <a:pt x="891997" y="430225"/>
                  </a:lnTo>
                  <a:lnTo>
                    <a:pt x="908088" y="429221"/>
                  </a:lnTo>
                  <a:lnTo>
                    <a:pt x="948270" y="413029"/>
                  </a:lnTo>
                  <a:lnTo>
                    <a:pt x="961212" y="399478"/>
                  </a:lnTo>
                  <a:lnTo>
                    <a:pt x="964247" y="395274"/>
                  </a:lnTo>
                  <a:lnTo>
                    <a:pt x="968921" y="384390"/>
                  </a:lnTo>
                  <a:lnTo>
                    <a:pt x="970864" y="379552"/>
                  </a:lnTo>
                  <a:lnTo>
                    <a:pt x="972400" y="372706"/>
                  </a:lnTo>
                  <a:lnTo>
                    <a:pt x="973950" y="360756"/>
                  </a:lnTo>
                  <a:lnTo>
                    <a:pt x="977138" y="358800"/>
                  </a:lnTo>
                  <a:lnTo>
                    <a:pt x="1030922" y="380453"/>
                  </a:lnTo>
                  <a:lnTo>
                    <a:pt x="1064818" y="398602"/>
                  </a:lnTo>
                  <a:lnTo>
                    <a:pt x="1072794" y="404139"/>
                  </a:lnTo>
                  <a:lnTo>
                    <a:pt x="1079017" y="408355"/>
                  </a:lnTo>
                  <a:lnTo>
                    <a:pt x="1083462" y="411251"/>
                  </a:lnTo>
                  <a:lnTo>
                    <a:pt x="1086142" y="412813"/>
                  </a:lnTo>
                  <a:lnTo>
                    <a:pt x="1092047" y="416369"/>
                  </a:lnTo>
                  <a:lnTo>
                    <a:pt x="1098562" y="416941"/>
                  </a:lnTo>
                  <a:lnTo>
                    <a:pt x="1105674" y="414591"/>
                  </a:lnTo>
                  <a:lnTo>
                    <a:pt x="1113980" y="410591"/>
                  </a:lnTo>
                  <a:lnTo>
                    <a:pt x="1119416" y="403923"/>
                  </a:lnTo>
                  <a:lnTo>
                    <a:pt x="1121981" y="394601"/>
                  </a:lnTo>
                  <a:close/>
                </a:path>
                <a:path w="1579245" h="517525">
                  <a:moveTo>
                    <a:pt x="1492897" y="64604"/>
                  </a:moveTo>
                  <a:lnTo>
                    <a:pt x="1469085" y="29921"/>
                  </a:lnTo>
                  <a:lnTo>
                    <a:pt x="1466811" y="29349"/>
                  </a:lnTo>
                  <a:lnTo>
                    <a:pt x="1451660" y="25514"/>
                  </a:lnTo>
                  <a:lnTo>
                    <a:pt x="1429588" y="24790"/>
                  </a:lnTo>
                  <a:lnTo>
                    <a:pt x="1416215" y="25946"/>
                  </a:lnTo>
                  <a:lnTo>
                    <a:pt x="1369161" y="29349"/>
                  </a:lnTo>
                  <a:lnTo>
                    <a:pt x="1314691" y="16129"/>
                  </a:lnTo>
                  <a:lnTo>
                    <a:pt x="1292694" y="0"/>
                  </a:lnTo>
                  <a:lnTo>
                    <a:pt x="1290383" y="1181"/>
                  </a:lnTo>
                  <a:lnTo>
                    <a:pt x="1290142" y="8509"/>
                  </a:lnTo>
                  <a:lnTo>
                    <a:pt x="1290269" y="9194"/>
                  </a:lnTo>
                  <a:lnTo>
                    <a:pt x="1290523" y="9829"/>
                  </a:lnTo>
                  <a:lnTo>
                    <a:pt x="1315707" y="45262"/>
                  </a:lnTo>
                  <a:lnTo>
                    <a:pt x="1356080" y="73799"/>
                  </a:lnTo>
                  <a:lnTo>
                    <a:pt x="1359014" y="75425"/>
                  </a:lnTo>
                  <a:lnTo>
                    <a:pt x="1359446" y="79502"/>
                  </a:lnTo>
                  <a:lnTo>
                    <a:pt x="1326438" y="109816"/>
                  </a:lnTo>
                  <a:lnTo>
                    <a:pt x="1313395" y="124841"/>
                  </a:lnTo>
                  <a:lnTo>
                    <a:pt x="1313802" y="128676"/>
                  </a:lnTo>
                  <a:lnTo>
                    <a:pt x="1317371" y="128866"/>
                  </a:lnTo>
                  <a:lnTo>
                    <a:pt x="1324102" y="125387"/>
                  </a:lnTo>
                  <a:lnTo>
                    <a:pt x="1334427" y="117957"/>
                  </a:lnTo>
                  <a:lnTo>
                    <a:pt x="1351788" y="108673"/>
                  </a:lnTo>
                  <a:lnTo>
                    <a:pt x="1387754" y="93014"/>
                  </a:lnTo>
                  <a:lnTo>
                    <a:pt x="1410919" y="88468"/>
                  </a:lnTo>
                  <a:lnTo>
                    <a:pt x="1419529" y="87617"/>
                  </a:lnTo>
                  <a:lnTo>
                    <a:pt x="1430375" y="87350"/>
                  </a:lnTo>
                  <a:lnTo>
                    <a:pt x="1443799" y="87630"/>
                  </a:lnTo>
                  <a:lnTo>
                    <a:pt x="1459801" y="88468"/>
                  </a:lnTo>
                  <a:lnTo>
                    <a:pt x="1468501" y="88620"/>
                  </a:lnTo>
                  <a:lnTo>
                    <a:pt x="1491310" y="71132"/>
                  </a:lnTo>
                  <a:lnTo>
                    <a:pt x="1492897" y="64604"/>
                  </a:lnTo>
                  <a:close/>
                </a:path>
                <a:path w="1579245" h="517525">
                  <a:moveTo>
                    <a:pt x="1578889" y="304203"/>
                  </a:moveTo>
                  <a:lnTo>
                    <a:pt x="1573936" y="252615"/>
                  </a:lnTo>
                  <a:lnTo>
                    <a:pt x="1553019" y="208280"/>
                  </a:lnTo>
                  <a:lnTo>
                    <a:pt x="1521879" y="181279"/>
                  </a:lnTo>
                  <a:lnTo>
                    <a:pt x="1511630" y="174599"/>
                  </a:lnTo>
                  <a:lnTo>
                    <a:pt x="1483588" y="164642"/>
                  </a:lnTo>
                  <a:lnTo>
                    <a:pt x="1452372" y="160947"/>
                  </a:lnTo>
                  <a:lnTo>
                    <a:pt x="1417967" y="163499"/>
                  </a:lnTo>
                  <a:lnTo>
                    <a:pt x="1369148" y="176022"/>
                  </a:lnTo>
                  <a:lnTo>
                    <a:pt x="1303210" y="203301"/>
                  </a:lnTo>
                  <a:lnTo>
                    <a:pt x="1283182" y="213525"/>
                  </a:lnTo>
                  <a:lnTo>
                    <a:pt x="1270901" y="214236"/>
                  </a:lnTo>
                  <a:lnTo>
                    <a:pt x="1252372" y="212394"/>
                  </a:lnTo>
                  <a:lnTo>
                    <a:pt x="1234147" y="212242"/>
                  </a:lnTo>
                  <a:lnTo>
                    <a:pt x="1222756" y="218071"/>
                  </a:lnTo>
                  <a:lnTo>
                    <a:pt x="1215618" y="235559"/>
                  </a:lnTo>
                  <a:lnTo>
                    <a:pt x="1212862" y="251612"/>
                  </a:lnTo>
                  <a:lnTo>
                    <a:pt x="1214462" y="266255"/>
                  </a:lnTo>
                  <a:lnTo>
                    <a:pt x="1241767" y="294386"/>
                  </a:lnTo>
                  <a:lnTo>
                    <a:pt x="1250645" y="295376"/>
                  </a:lnTo>
                  <a:lnTo>
                    <a:pt x="1261960" y="294093"/>
                  </a:lnTo>
                  <a:lnTo>
                    <a:pt x="1338834" y="227291"/>
                  </a:lnTo>
                  <a:lnTo>
                    <a:pt x="1352981" y="212445"/>
                  </a:lnTo>
                  <a:lnTo>
                    <a:pt x="1369225" y="200418"/>
                  </a:lnTo>
                  <a:lnTo>
                    <a:pt x="1387779" y="190931"/>
                  </a:lnTo>
                  <a:lnTo>
                    <a:pt x="1408671" y="183972"/>
                  </a:lnTo>
                  <a:lnTo>
                    <a:pt x="1429562" y="181279"/>
                  </a:lnTo>
                  <a:lnTo>
                    <a:pt x="1448155" y="184556"/>
                  </a:lnTo>
                  <a:lnTo>
                    <a:pt x="1478394" y="208978"/>
                  </a:lnTo>
                  <a:lnTo>
                    <a:pt x="1495806" y="251612"/>
                  </a:lnTo>
                  <a:lnTo>
                    <a:pt x="1498422" y="279323"/>
                  </a:lnTo>
                  <a:lnTo>
                    <a:pt x="1496987" y="311302"/>
                  </a:lnTo>
                  <a:lnTo>
                    <a:pt x="1483029" y="372135"/>
                  </a:lnTo>
                  <a:lnTo>
                    <a:pt x="1450505" y="427266"/>
                  </a:lnTo>
                  <a:lnTo>
                    <a:pt x="1406918" y="468198"/>
                  </a:lnTo>
                  <a:lnTo>
                    <a:pt x="1350568" y="495477"/>
                  </a:lnTo>
                  <a:lnTo>
                    <a:pt x="1311300" y="509041"/>
                  </a:lnTo>
                  <a:lnTo>
                    <a:pt x="1310843" y="509270"/>
                  </a:lnTo>
                  <a:lnTo>
                    <a:pt x="1310462" y="509549"/>
                  </a:lnTo>
                  <a:lnTo>
                    <a:pt x="1305547" y="514019"/>
                  </a:lnTo>
                  <a:lnTo>
                    <a:pt x="1305941" y="516572"/>
                  </a:lnTo>
                  <a:lnTo>
                    <a:pt x="1311668" y="517220"/>
                  </a:lnTo>
                  <a:lnTo>
                    <a:pt x="1322692" y="515950"/>
                  </a:lnTo>
                  <a:lnTo>
                    <a:pt x="1361744" y="508977"/>
                  </a:lnTo>
                  <a:lnTo>
                    <a:pt x="1430312" y="487375"/>
                  </a:lnTo>
                  <a:lnTo>
                    <a:pt x="1493050" y="451281"/>
                  </a:lnTo>
                  <a:lnTo>
                    <a:pt x="1543011" y="402399"/>
                  </a:lnTo>
                  <a:lnTo>
                    <a:pt x="1569580" y="351955"/>
                  </a:lnTo>
                  <a:lnTo>
                    <a:pt x="1575968" y="328358"/>
                  </a:lnTo>
                  <a:lnTo>
                    <a:pt x="1578889" y="304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818392" y="714692"/>
              <a:ext cx="2648708" cy="158495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352119" y="1248765"/>
              <a:ext cx="1579245" cy="517525"/>
            </a:xfrm>
            <a:custGeom>
              <a:avLst/>
              <a:gdLst/>
              <a:ahLst/>
              <a:cxnLst/>
              <a:rect l="l" t="t" r="r" b="b"/>
              <a:pathLst>
                <a:path w="1579245" h="517525">
                  <a:moveTo>
                    <a:pt x="90004" y="235966"/>
                  </a:moveTo>
                  <a:lnTo>
                    <a:pt x="60413" y="274789"/>
                  </a:lnTo>
                  <a:lnTo>
                    <a:pt x="42176" y="303441"/>
                  </a:lnTo>
                  <a:lnTo>
                    <a:pt x="36436" y="302463"/>
                  </a:lnTo>
                  <a:lnTo>
                    <a:pt x="35560" y="298145"/>
                  </a:lnTo>
                  <a:lnTo>
                    <a:pt x="33477" y="280365"/>
                  </a:lnTo>
                  <a:lnTo>
                    <a:pt x="34061" y="260896"/>
                  </a:lnTo>
                  <a:lnTo>
                    <a:pt x="43205" y="216916"/>
                  </a:lnTo>
                  <a:lnTo>
                    <a:pt x="59702" y="176136"/>
                  </a:lnTo>
                  <a:lnTo>
                    <a:pt x="71653" y="153098"/>
                  </a:lnTo>
                  <a:lnTo>
                    <a:pt x="75476" y="144741"/>
                  </a:lnTo>
                  <a:lnTo>
                    <a:pt x="77825" y="137871"/>
                  </a:lnTo>
                  <a:lnTo>
                    <a:pt x="78689" y="132461"/>
                  </a:lnTo>
                  <a:lnTo>
                    <a:pt x="78663" y="131635"/>
                  </a:lnTo>
                  <a:lnTo>
                    <a:pt x="47828" y="91935"/>
                  </a:lnTo>
                  <a:lnTo>
                    <a:pt x="31369" y="83210"/>
                  </a:lnTo>
                  <a:lnTo>
                    <a:pt x="14452" y="86588"/>
                  </a:lnTo>
                  <a:lnTo>
                    <a:pt x="13157" y="91541"/>
                  </a:lnTo>
                  <a:lnTo>
                    <a:pt x="16141" y="94183"/>
                  </a:lnTo>
                  <a:lnTo>
                    <a:pt x="24930" y="104051"/>
                  </a:lnTo>
                  <a:lnTo>
                    <a:pt x="30060" y="114935"/>
                  </a:lnTo>
                  <a:lnTo>
                    <a:pt x="31521" y="126834"/>
                  </a:lnTo>
                  <a:lnTo>
                    <a:pt x="29311" y="139763"/>
                  </a:lnTo>
                  <a:lnTo>
                    <a:pt x="21602" y="167538"/>
                  </a:lnTo>
                  <a:lnTo>
                    <a:pt x="11582" y="207949"/>
                  </a:lnTo>
                  <a:lnTo>
                    <a:pt x="4635" y="245859"/>
                  </a:lnTo>
                  <a:lnTo>
                    <a:pt x="863" y="280365"/>
                  </a:lnTo>
                  <a:lnTo>
                    <a:pt x="749" y="282384"/>
                  </a:lnTo>
                  <a:lnTo>
                    <a:pt x="0" y="314134"/>
                  </a:lnTo>
                  <a:lnTo>
                    <a:pt x="1727" y="336524"/>
                  </a:lnTo>
                  <a:lnTo>
                    <a:pt x="18516" y="385114"/>
                  </a:lnTo>
                  <a:lnTo>
                    <a:pt x="41656" y="401027"/>
                  </a:lnTo>
                  <a:lnTo>
                    <a:pt x="49377" y="399008"/>
                  </a:lnTo>
                  <a:lnTo>
                    <a:pt x="56565" y="395922"/>
                  </a:lnTo>
                  <a:lnTo>
                    <a:pt x="59143" y="388708"/>
                  </a:lnTo>
                  <a:lnTo>
                    <a:pt x="57099" y="377405"/>
                  </a:lnTo>
                  <a:lnTo>
                    <a:pt x="55067" y="364972"/>
                  </a:lnTo>
                  <a:lnTo>
                    <a:pt x="53619" y="355422"/>
                  </a:lnTo>
                  <a:lnTo>
                    <a:pt x="52755" y="348767"/>
                  </a:lnTo>
                  <a:lnTo>
                    <a:pt x="52463" y="344995"/>
                  </a:lnTo>
                  <a:lnTo>
                    <a:pt x="52463" y="341934"/>
                  </a:lnTo>
                  <a:lnTo>
                    <a:pt x="53467" y="336854"/>
                  </a:lnTo>
                  <a:lnTo>
                    <a:pt x="55499" y="329717"/>
                  </a:lnTo>
                  <a:lnTo>
                    <a:pt x="61569" y="312394"/>
                  </a:lnTo>
                  <a:lnTo>
                    <a:pt x="64757" y="303441"/>
                  </a:lnTo>
                  <a:lnTo>
                    <a:pt x="67144" y="296722"/>
                  </a:lnTo>
                  <a:lnTo>
                    <a:pt x="72339" y="282384"/>
                  </a:lnTo>
                  <a:lnTo>
                    <a:pt x="77152" y="269379"/>
                  </a:lnTo>
                  <a:lnTo>
                    <a:pt x="87960" y="243154"/>
                  </a:lnTo>
                  <a:lnTo>
                    <a:pt x="90004" y="235966"/>
                  </a:lnTo>
                  <a:close/>
                </a:path>
                <a:path w="1579245" h="517525">
                  <a:moveTo>
                    <a:pt x="303212" y="149123"/>
                  </a:moveTo>
                  <a:lnTo>
                    <a:pt x="274472" y="118376"/>
                  </a:lnTo>
                  <a:lnTo>
                    <a:pt x="262128" y="115277"/>
                  </a:lnTo>
                  <a:lnTo>
                    <a:pt x="257695" y="116624"/>
                  </a:lnTo>
                  <a:lnTo>
                    <a:pt x="252717" y="119595"/>
                  </a:lnTo>
                  <a:lnTo>
                    <a:pt x="247751" y="122110"/>
                  </a:lnTo>
                  <a:lnTo>
                    <a:pt x="199834" y="130136"/>
                  </a:lnTo>
                  <a:lnTo>
                    <a:pt x="174358" y="132054"/>
                  </a:lnTo>
                  <a:lnTo>
                    <a:pt x="157378" y="131775"/>
                  </a:lnTo>
                  <a:lnTo>
                    <a:pt x="141960" y="129362"/>
                  </a:lnTo>
                  <a:lnTo>
                    <a:pt x="128079" y="124828"/>
                  </a:lnTo>
                  <a:lnTo>
                    <a:pt x="115735" y="118160"/>
                  </a:lnTo>
                  <a:lnTo>
                    <a:pt x="111607" y="116116"/>
                  </a:lnTo>
                  <a:lnTo>
                    <a:pt x="110566" y="117157"/>
                  </a:lnTo>
                  <a:lnTo>
                    <a:pt x="112649" y="121246"/>
                  </a:lnTo>
                  <a:lnTo>
                    <a:pt x="114871" y="126276"/>
                  </a:lnTo>
                  <a:lnTo>
                    <a:pt x="142341" y="156362"/>
                  </a:lnTo>
                  <a:lnTo>
                    <a:pt x="158940" y="162915"/>
                  </a:lnTo>
                  <a:lnTo>
                    <a:pt x="163563" y="164465"/>
                  </a:lnTo>
                  <a:lnTo>
                    <a:pt x="170789" y="165430"/>
                  </a:lnTo>
                  <a:lnTo>
                    <a:pt x="184746" y="165963"/>
                  </a:lnTo>
                  <a:lnTo>
                    <a:pt x="186753" y="170942"/>
                  </a:lnTo>
                  <a:lnTo>
                    <a:pt x="159410" y="201790"/>
                  </a:lnTo>
                  <a:lnTo>
                    <a:pt x="151218" y="213829"/>
                  </a:lnTo>
                  <a:lnTo>
                    <a:pt x="151218" y="216916"/>
                  </a:lnTo>
                  <a:lnTo>
                    <a:pt x="153276" y="216916"/>
                  </a:lnTo>
                  <a:lnTo>
                    <a:pt x="157391" y="213829"/>
                  </a:lnTo>
                  <a:lnTo>
                    <a:pt x="183629" y="193776"/>
                  </a:lnTo>
                  <a:lnTo>
                    <a:pt x="198374" y="183946"/>
                  </a:lnTo>
                  <a:lnTo>
                    <a:pt x="243801" y="166001"/>
                  </a:lnTo>
                  <a:lnTo>
                    <a:pt x="287007" y="159829"/>
                  </a:lnTo>
                  <a:lnTo>
                    <a:pt x="295490" y="157619"/>
                  </a:lnTo>
                  <a:lnTo>
                    <a:pt x="300901" y="154051"/>
                  </a:lnTo>
                  <a:lnTo>
                    <a:pt x="303212" y="149123"/>
                  </a:lnTo>
                  <a:close/>
                </a:path>
                <a:path w="1579245" h="517525">
                  <a:moveTo>
                    <a:pt x="326936" y="355904"/>
                  </a:moveTo>
                  <a:lnTo>
                    <a:pt x="293573" y="326097"/>
                  </a:lnTo>
                  <a:lnTo>
                    <a:pt x="286715" y="325234"/>
                  </a:lnTo>
                  <a:lnTo>
                    <a:pt x="280835" y="326478"/>
                  </a:lnTo>
                  <a:lnTo>
                    <a:pt x="268300" y="331216"/>
                  </a:lnTo>
                  <a:lnTo>
                    <a:pt x="253834" y="334594"/>
                  </a:lnTo>
                  <a:lnTo>
                    <a:pt x="237439" y="336613"/>
                  </a:lnTo>
                  <a:lnTo>
                    <a:pt x="219113" y="337286"/>
                  </a:lnTo>
                  <a:lnTo>
                    <a:pt x="203009" y="336905"/>
                  </a:lnTo>
                  <a:lnTo>
                    <a:pt x="165112" y="331114"/>
                  </a:lnTo>
                  <a:lnTo>
                    <a:pt x="130378" y="293801"/>
                  </a:lnTo>
                  <a:lnTo>
                    <a:pt x="131152" y="274015"/>
                  </a:lnTo>
                  <a:lnTo>
                    <a:pt x="132702" y="264756"/>
                  </a:lnTo>
                  <a:lnTo>
                    <a:pt x="130632" y="263740"/>
                  </a:lnTo>
                  <a:lnTo>
                    <a:pt x="119583" y="303822"/>
                  </a:lnTo>
                  <a:lnTo>
                    <a:pt x="120357" y="314134"/>
                  </a:lnTo>
                  <a:lnTo>
                    <a:pt x="141960" y="357339"/>
                  </a:lnTo>
                  <a:lnTo>
                    <a:pt x="183629" y="375856"/>
                  </a:lnTo>
                  <a:lnTo>
                    <a:pt x="221830" y="380212"/>
                  </a:lnTo>
                  <a:lnTo>
                    <a:pt x="239179" y="380492"/>
                  </a:lnTo>
                  <a:lnTo>
                    <a:pt x="251142" y="380301"/>
                  </a:lnTo>
                  <a:lnTo>
                    <a:pt x="291642" y="377405"/>
                  </a:lnTo>
                  <a:lnTo>
                    <a:pt x="325589" y="363512"/>
                  </a:lnTo>
                  <a:lnTo>
                    <a:pt x="326936" y="355904"/>
                  </a:lnTo>
                  <a:close/>
                </a:path>
                <a:path w="1579245" h="517525">
                  <a:moveTo>
                    <a:pt x="745540" y="283692"/>
                  </a:moveTo>
                  <a:lnTo>
                    <a:pt x="743356" y="282790"/>
                  </a:lnTo>
                  <a:lnTo>
                    <a:pt x="737489" y="286423"/>
                  </a:lnTo>
                  <a:lnTo>
                    <a:pt x="715086" y="308698"/>
                  </a:lnTo>
                  <a:lnTo>
                    <a:pt x="690740" y="327698"/>
                  </a:lnTo>
                  <a:lnTo>
                    <a:pt x="634111" y="357746"/>
                  </a:lnTo>
                  <a:lnTo>
                    <a:pt x="590588" y="370192"/>
                  </a:lnTo>
                  <a:lnTo>
                    <a:pt x="570826" y="372414"/>
                  </a:lnTo>
                  <a:lnTo>
                    <a:pt x="552424" y="371957"/>
                  </a:lnTo>
                  <a:lnTo>
                    <a:pt x="513334" y="358203"/>
                  </a:lnTo>
                  <a:lnTo>
                    <a:pt x="492036" y="324015"/>
                  </a:lnTo>
                  <a:lnTo>
                    <a:pt x="486702" y="279615"/>
                  </a:lnTo>
                  <a:lnTo>
                    <a:pt x="486918" y="267855"/>
                  </a:lnTo>
                  <a:lnTo>
                    <a:pt x="490258" y="208572"/>
                  </a:lnTo>
                  <a:lnTo>
                    <a:pt x="500862" y="120116"/>
                  </a:lnTo>
                  <a:lnTo>
                    <a:pt x="512737" y="96520"/>
                  </a:lnTo>
                  <a:lnTo>
                    <a:pt x="514210" y="89547"/>
                  </a:lnTo>
                  <a:lnTo>
                    <a:pt x="482815" y="55181"/>
                  </a:lnTo>
                  <a:lnTo>
                    <a:pt x="444957" y="40767"/>
                  </a:lnTo>
                  <a:lnTo>
                    <a:pt x="438531" y="40538"/>
                  </a:lnTo>
                  <a:lnTo>
                    <a:pt x="433425" y="41643"/>
                  </a:lnTo>
                  <a:lnTo>
                    <a:pt x="427939" y="43688"/>
                  </a:lnTo>
                  <a:lnTo>
                    <a:pt x="423646" y="45948"/>
                  </a:lnTo>
                  <a:lnTo>
                    <a:pt x="417677" y="50673"/>
                  </a:lnTo>
                  <a:lnTo>
                    <a:pt x="418134" y="55130"/>
                  </a:lnTo>
                  <a:lnTo>
                    <a:pt x="421449" y="56705"/>
                  </a:lnTo>
                  <a:lnTo>
                    <a:pt x="431698" y="62077"/>
                  </a:lnTo>
                  <a:lnTo>
                    <a:pt x="449402" y="90512"/>
                  </a:lnTo>
                  <a:lnTo>
                    <a:pt x="448195" y="102006"/>
                  </a:lnTo>
                  <a:lnTo>
                    <a:pt x="447014" y="125450"/>
                  </a:lnTo>
                  <a:lnTo>
                    <a:pt x="445643" y="162153"/>
                  </a:lnTo>
                  <a:lnTo>
                    <a:pt x="444080" y="212128"/>
                  </a:lnTo>
                  <a:lnTo>
                    <a:pt x="443407" y="240207"/>
                  </a:lnTo>
                  <a:lnTo>
                    <a:pt x="443179" y="265849"/>
                  </a:lnTo>
                  <a:lnTo>
                    <a:pt x="443407" y="289052"/>
                  </a:lnTo>
                  <a:lnTo>
                    <a:pt x="445731" y="330555"/>
                  </a:lnTo>
                  <a:lnTo>
                    <a:pt x="460070" y="375513"/>
                  </a:lnTo>
                  <a:lnTo>
                    <a:pt x="490245" y="403923"/>
                  </a:lnTo>
                  <a:lnTo>
                    <a:pt x="538213" y="418134"/>
                  </a:lnTo>
                  <a:lnTo>
                    <a:pt x="558507" y="419468"/>
                  </a:lnTo>
                  <a:lnTo>
                    <a:pt x="578599" y="418134"/>
                  </a:lnTo>
                  <a:lnTo>
                    <a:pt x="618121" y="407479"/>
                  </a:lnTo>
                  <a:lnTo>
                    <a:pt x="654291" y="389394"/>
                  </a:lnTo>
                  <a:lnTo>
                    <a:pt x="686485" y="365315"/>
                  </a:lnTo>
                  <a:lnTo>
                    <a:pt x="714679" y="335229"/>
                  </a:lnTo>
                  <a:lnTo>
                    <a:pt x="738886" y="299148"/>
                  </a:lnTo>
                  <a:lnTo>
                    <a:pt x="744054" y="289140"/>
                  </a:lnTo>
                  <a:lnTo>
                    <a:pt x="745540" y="283692"/>
                  </a:lnTo>
                  <a:close/>
                </a:path>
                <a:path w="1579245" h="517525">
                  <a:moveTo>
                    <a:pt x="1121981" y="394601"/>
                  </a:moveTo>
                  <a:lnTo>
                    <a:pt x="1105674" y="359537"/>
                  </a:lnTo>
                  <a:lnTo>
                    <a:pt x="1104506" y="358800"/>
                  </a:lnTo>
                  <a:lnTo>
                    <a:pt x="1101115" y="356641"/>
                  </a:lnTo>
                  <a:lnTo>
                    <a:pt x="1056640" y="338226"/>
                  </a:lnTo>
                  <a:lnTo>
                    <a:pt x="1004417" y="321411"/>
                  </a:lnTo>
                  <a:lnTo>
                    <a:pt x="975715" y="313728"/>
                  </a:lnTo>
                  <a:lnTo>
                    <a:pt x="974204" y="311861"/>
                  </a:lnTo>
                  <a:lnTo>
                    <a:pt x="974140" y="309740"/>
                  </a:lnTo>
                  <a:lnTo>
                    <a:pt x="972477" y="254749"/>
                  </a:lnTo>
                  <a:lnTo>
                    <a:pt x="970788" y="176885"/>
                  </a:lnTo>
                  <a:lnTo>
                    <a:pt x="974229" y="174472"/>
                  </a:lnTo>
                  <a:lnTo>
                    <a:pt x="986040" y="178854"/>
                  </a:lnTo>
                  <a:lnTo>
                    <a:pt x="993165" y="180936"/>
                  </a:lnTo>
                  <a:lnTo>
                    <a:pt x="999223" y="181952"/>
                  </a:lnTo>
                  <a:lnTo>
                    <a:pt x="1012444" y="182384"/>
                  </a:lnTo>
                  <a:lnTo>
                    <a:pt x="1025017" y="181927"/>
                  </a:lnTo>
                  <a:lnTo>
                    <a:pt x="1037145" y="180594"/>
                  </a:lnTo>
                  <a:lnTo>
                    <a:pt x="1048842" y="178384"/>
                  </a:lnTo>
                  <a:lnTo>
                    <a:pt x="1063510" y="174472"/>
                  </a:lnTo>
                  <a:lnTo>
                    <a:pt x="1075474" y="171284"/>
                  </a:lnTo>
                  <a:lnTo>
                    <a:pt x="1104417" y="148475"/>
                  </a:lnTo>
                  <a:lnTo>
                    <a:pt x="1105001" y="142824"/>
                  </a:lnTo>
                  <a:lnTo>
                    <a:pt x="1078636" y="119697"/>
                  </a:lnTo>
                  <a:lnTo>
                    <a:pt x="1073975" y="119748"/>
                  </a:lnTo>
                  <a:lnTo>
                    <a:pt x="1067511" y="121234"/>
                  </a:lnTo>
                  <a:lnTo>
                    <a:pt x="1059116" y="124206"/>
                  </a:lnTo>
                  <a:lnTo>
                    <a:pt x="1043724" y="130886"/>
                  </a:lnTo>
                  <a:lnTo>
                    <a:pt x="1035519" y="133997"/>
                  </a:lnTo>
                  <a:lnTo>
                    <a:pt x="991870" y="147459"/>
                  </a:lnTo>
                  <a:lnTo>
                    <a:pt x="973277" y="148475"/>
                  </a:lnTo>
                  <a:lnTo>
                    <a:pt x="970800" y="148374"/>
                  </a:lnTo>
                  <a:lnTo>
                    <a:pt x="968057" y="115125"/>
                  </a:lnTo>
                  <a:lnTo>
                    <a:pt x="968248" y="102882"/>
                  </a:lnTo>
                  <a:lnTo>
                    <a:pt x="981227" y="73736"/>
                  </a:lnTo>
                  <a:lnTo>
                    <a:pt x="982433" y="69761"/>
                  </a:lnTo>
                  <a:lnTo>
                    <a:pt x="942289" y="38087"/>
                  </a:lnTo>
                  <a:lnTo>
                    <a:pt x="910971" y="31089"/>
                  </a:lnTo>
                  <a:lnTo>
                    <a:pt x="903211" y="32766"/>
                  </a:lnTo>
                  <a:lnTo>
                    <a:pt x="896785" y="35623"/>
                  </a:lnTo>
                  <a:lnTo>
                    <a:pt x="891857" y="38696"/>
                  </a:lnTo>
                  <a:lnTo>
                    <a:pt x="885685" y="44640"/>
                  </a:lnTo>
                  <a:lnTo>
                    <a:pt x="887247" y="49276"/>
                  </a:lnTo>
                  <a:lnTo>
                    <a:pt x="890968" y="50126"/>
                  </a:lnTo>
                  <a:lnTo>
                    <a:pt x="899071" y="52451"/>
                  </a:lnTo>
                  <a:lnTo>
                    <a:pt x="922299" y="86588"/>
                  </a:lnTo>
                  <a:lnTo>
                    <a:pt x="922858" y="115125"/>
                  </a:lnTo>
                  <a:lnTo>
                    <a:pt x="923201" y="133654"/>
                  </a:lnTo>
                  <a:lnTo>
                    <a:pt x="923734" y="154190"/>
                  </a:lnTo>
                  <a:lnTo>
                    <a:pt x="924521" y="178384"/>
                  </a:lnTo>
                  <a:lnTo>
                    <a:pt x="928014" y="307492"/>
                  </a:lnTo>
                  <a:lnTo>
                    <a:pt x="926122" y="309372"/>
                  </a:lnTo>
                  <a:lnTo>
                    <a:pt x="926122" y="347268"/>
                  </a:lnTo>
                  <a:lnTo>
                    <a:pt x="925804" y="349783"/>
                  </a:lnTo>
                  <a:lnTo>
                    <a:pt x="911491" y="386803"/>
                  </a:lnTo>
                  <a:lnTo>
                    <a:pt x="882777" y="399478"/>
                  </a:lnTo>
                  <a:lnTo>
                    <a:pt x="870572" y="399262"/>
                  </a:lnTo>
                  <a:lnTo>
                    <a:pt x="828725" y="382841"/>
                  </a:lnTo>
                  <a:lnTo>
                    <a:pt x="820407" y="368630"/>
                  </a:lnTo>
                  <a:lnTo>
                    <a:pt x="820623" y="362191"/>
                  </a:lnTo>
                  <a:lnTo>
                    <a:pt x="853922" y="340448"/>
                  </a:lnTo>
                  <a:lnTo>
                    <a:pt x="867346" y="338340"/>
                  </a:lnTo>
                  <a:lnTo>
                    <a:pt x="883437" y="338340"/>
                  </a:lnTo>
                  <a:lnTo>
                    <a:pt x="924382" y="344944"/>
                  </a:lnTo>
                  <a:lnTo>
                    <a:pt x="926122" y="347268"/>
                  </a:lnTo>
                  <a:lnTo>
                    <a:pt x="926122" y="309372"/>
                  </a:lnTo>
                  <a:lnTo>
                    <a:pt x="925741" y="309740"/>
                  </a:lnTo>
                  <a:lnTo>
                    <a:pt x="922959" y="309702"/>
                  </a:lnTo>
                  <a:lnTo>
                    <a:pt x="892492" y="310591"/>
                  </a:lnTo>
                  <a:lnTo>
                    <a:pt x="843749" y="320281"/>
                  </a:lnTo>
                  <a:lnTo>
                    <a:pt x="810742" y="344601"/>
                  </a:lnTo>
                  <a:lnTo>
                    <a:pt x="802309" y="367525"/>
                  </a:lnTo>
                  <a:lnTo>
                    <a:pt x="803300" y="377291"/>
                  </a:lnTo>
                  <a:lnTo>
                    <a:pt x="837044" y="417245"/>
                  </a:lnTo>
                  <a:lnTo>
                    <a:pt x="874801" y="428790"/>
                  </a:lnTo>
                  <a:lnTo>
                    <a:pt x="891997" y="430225"/>
                  </a:lnTo>
                  <a:lnTo>
                    <a:pt x="908088" y="429221"/>
                  </a:lnTo>
                  <a:lnTo>
                    <a:pt x="948270" y="413029"/>
                  </a:lnTo>
                  <a:lnTo>
                    <a:pt x="961212" y="399478"/>
                  </a:lnTo>
                  <a:lnTo>
                    <a:pt x="964247" y="395274"/>
                  </a:lnTo>
                  <a:lnTo>
                    <a:pt x="968921" y="384390"/>
                  </a:lnTo>
                  <a:lnTo>
                    <a:pt x="970864" y="379552"/>
                  </a:lnTo>
                  <a:lnTo>
                    <a:pt x="972400" y="372706"/>
                  </a:lnTo>
                  <a:lnTo>
                    <a:pt x="973950" y="360756"/>
                  </a:lnTo>
                  <a:lnTo>
                    <a:pt x="977138" y="358800"/>
                  </a:lnTo>
                  <a:lnTo>
                    <a:pt x="1030922" y="380453"/>
                  </a:lnTo>
                  <a:lnTo>
                    <a:pt x="1064818" y="398602"/>
                  </a:lnTo>
                  <a:lnTo>
                    <a:pt x="1072794" y="404139"/>
                  </a:lnTo>
                  <a:lnTo>
                    <a:pt x="1079017" y="408355"/>
                  </a:lnTo>
                  <a:lnTo>
                    <a:pt x="1083462" y="411251"/>
                  </a:lnTo>
                  <a:lnTo>
                    <a:pt x="1086142" y="412813"/>
                  </a:lnTo>
                  <a:lnTo>
                    <a:pt x="1092047" y="416369"/>
                  </a:lnTo>
                  <a:lnTo>
                    <a:pt x="1098562" y="416941"/>
                  </a:lnTo>
                  <a:lnTo>
                    <a:pt x="1105674" y="414591"/>
                  </a:lnTo>
                  <a:lnTo>
                    <a:pt x="1113980" y="410591"/>
                  </a:lnTo>
                  <a:lnTo>
                    <a:pt x="1119416" y="403923"/>
                  </a:lnTo>
                  <a:lnTo>
                    <a:pt x="1121981" y="394601"/>
                  </a:lnTo>
                  <a:close/>
                </a:path>
                <a:path w="1579245" h="517525">
                  <a:moveTo>
                    <a:pt x="1492897" y="64604"/>
                  </a:moveTo>
                  <a:lnTo>
                    <a:pt x="1469085" y="29921"/>
                  </a:lnTo>
                  <a:lnTo>
                    <a:pt x="1466811" y="29349"/>
                  </a:lnTo>
                  <a:lnTo>
                    <a:pt x="1451660" y="25514"/>
                  </a:lnTo>
                  <a:lnTo>
                    <a:pt x="1429588" y="24790"/>
                  </a:lnTo>
                  <a:lnTo>
                    <a:pt x="1416215" y="25946"/>
                  </a:lnTo>
                  <a:lnTo>
                    <a:pt x="1369161" y="29349"/>
                  </a:lnTo>
                  <a:lnTo>
                    <a:pt x="1314691" y="16129"/>
                  </a:lnTo>
                  <a:lnTo>
                    <a:pt x="1292694" y="0"/>
                  </a:lnTo>
                  <a:lnTo>
                    <a:pt x="1290383" y="1181"/>
                  </a:lnTo>
                  <a:lnTo>
                    <a:pt x="1290142" y="8509"/>
                  </a:lnTo>
                  <a:lnTo>
                    <a:pt x="1290269" y="9194"/>
                  </a:lnTo>
                  <a:lnTo>
                    <a:pt x="1290523" y="9829"/>
                  </a:lnTo>
                  <a:lnTo>
                    <a:pt x="1315707" y="45262"/>
                  </a:lnTo>
                  <a:lnTo>
                    <a:pt x="1356080" y="73799"/>
                  </a:lnTo>
                  <a:lnTo>
                    <a:pt x="1359014" y="75425"/>
                  </a:lnTo>
                  <a:lnTo>
                    <a:pt x="1359446" y="79502"/>
                  </a:lnTo>
                  <a:lnTo>
                    <a:pt x="1326438" y="109816"/>
                  </a:lnTo>
                  <a:lnTo>
                    <a:pt x="1313395" y="124841"/>
                  </a:lnTo>
                  <a:lnTo>
                    <a:pt x="1313802" y="128676"/>
                  </a:lnTo>
                  <a:lnTo>
                    <a:pt x="1317371" y="128866"/>
                  </a:lnTo>
                  <a:lnTo>
                    <a:pt x="1324102" y="125387"/>
                  </a:lnTo>
                  <a:lnTo>
                    <a:pt x="1334427" y="117957"/>
                  </a:lnTo>
                  <a:lnTo>
                    <a:pt x="1351788" y="108673"/>
                  </a:lnTo>
                  <a:lnTo>
                    <a:pt x="1387754" y="93014"/>
                  </a:lnTo>
                  <a:lnTo>
                    <a:pt x="1410919" y="88468"/>
                  </a:lnTo>
                  <a:lnTo>
                    <a:pt x="1419529" y="87617"/>
                  </a:lnTo>
                  <a:lnTo>
                    <a:pt x="1430375" y="87350"/>
                  </a:lnTo>
                  <a:lnTo>
                    <a:pt x="1443799" y="87630"/>
                  </a:lnTo>
                  <a:lnTo>
                    <a:pt x="1459801" y="88468"/>
                  </a:lnTo>
                  <a:lnTo>
                    <a:pt x="1468501" y="88620"/>
                  </a:lnTo>
                  <a:lnTo>
                    <a:pt x="1491310" y="71132"/>
                  </a:lnTo>
                  <a:lnTo>
                    <a:pt x="1492897" y="64604"/>
                  </a:lnTo>
                  <a:close/>
                </a:path>
                <a:path w="1579245" h="517525">
                  <a:moveTo>
                    <a:pt x="1578889" y="304203"/>
                  </a:moveTo>
                  <a:lnTo>
                    <a:pt x="1573936" y="252615"/>
                  </a:lnTo>
                  <a:lnTo>
                    <a:pt x="1553019" y="208280"/>
                  </a:lnTo>
                  <a:lnTo>
                    <a:pt x="1521879" y="181279"/>
                  </a:lnTo>
                  <a:lnTo>
                    <a:pt x="1511630" y="174599"/>
                  </a:lnTo>
                  <a:lnTo>
                    <a:pt x="1483588" y="164642"/>
                  </a:lnTo>
                  <a:lnTo>
                    <a:pt x="1452372" y="160947"/>
                  </a:lnTo>
                  <a:lnTo>
                    <a:pt x="1417967" y="163499"/>
                  </a:lnTo>
                  <a:lnTo>
                    <a:pt x="1369148" y="176022"/>
                  </a:lnTo>
                  <a:lnTo>
                    <a:pt x="1303210" y="203301"/>
                  </a:lnTo>
                  <a:lnTo>
                    <a:pt x="1283182" y="213525"/>
                  </a:lnTo>
                  <a:lnTo>
                    <a:pt x="1270901" y="214236"/>
                  </a:lnTo>
                  <a:lnTo>
                    <a:pt x="1252372" y="212394"/>
                  </a:lnTo>
                  <a:lnTo>
                    <a:pt x="1234147" y="212242"/>
                  </a:lnTo>
                  <a:lnTo>
                    <a:pt x="1222756" y="218071"/>
                  </a:lnTo>
                  <a:lnTo>
                    <a:pt x="1215618" y="235559"/>
                  </a:lnTo>
                  <a:lnTo>
                    <a:pt x="1212862" y="251612"/>
                  </a:lnTo>
                  <a:lnTo>
                    <a:pt x="1214462" y="266255"/>
                  </a:lnTo>
                  <a:lnTo>
                    <a:pt x="1241767" y="294386"/>
                  </a:lnTo>
                  <a:lnTo>
                    <a:pt x="1250645" y="295376"/>
                  </a:lnTo>
                  <a:lnTo>
                    <a:pt x="1261960" y="294093"/>
                  </a:lnTo>
                  <a:lnTo>
                    <a:pt x="1338834" y="227291"/>
                  </a:lnTo>
                  <a:lnTo>
                    <a:pt x="1352981" y="212445"/>
                  </a:lnTo>
                  <a:lnTo>
                    <a:pt x="1369225" y="200418"/>
                  </a:lnTo>
                  <a:lnTo>
                    <a:pt x="1387779" y="190931"/>
                  </a:lnTo>
                  <a:lnTo>
                    <a:pt x="1408671" y="183972"/>
                  </a:lnTo>
                  <a:lnTo>
                    <a:pt x="1429562" y="181279"/>
                  </a:lnTo>
                  <a:lnTo>
                    <a:pt x="1448155" y="184556"/>
                  </a:lnTo>
                  <a:lnTo>
                    <a:pt x="1478394" y="208978"/>
                  </a:lnTo>
                  <a:lnTo>
                    <a:pt x="1495806" y="251612"/>
                  </a:lnTo>
                  <a:lnTo>
                    <a:pt x="1498422" y="279323"/>
                  </a:lnTo>
                  <a:lnTo>
                    <a:pt x="1496987" y="311302"/>
                  </a:lnTo>
                  <a:lnTo>
                    <a:pt x="1483029" y="372135"/>
                  </a:lnTo>
                  <a:lnTo>
                    <a:pt x="1450505" y="427266"/>
                  </a:lnTo>
                  <a:lnTo>
                    <a:pt x="1406918" y="468198"/>
                  </a:lnTo>
                  <a:lnTo>
                    <a:pt x="1350568" y="495477"/>
                  </a:lnTo>
                  <a:lnTo>
                    <a:pt x="1311300" y="509041"/>
                  </a:lnTo>
                  <a:lnTo>
                    <a:pt x="1310843" y="509270"/>
                  </a:lnTo>
                  <a:lnTo>
                    <a:pt x="1310462" y="509549"/>
                  </a:lnTo>
                  <a:lnTo>
                    <a:pt x="1305547" y="514019"/>
                  </a:lnTo>
                  <a:lnTo>
                    <a:pt x="1305941" y="516572"/>
                  </a:lnTo>
                  <a:lnTo>
                    <a:pt x="1311668" y="517220"/>
                  </a:lnTo>
                  <a:lnTo>
                    <a:pt x="1322692" y="515950"/>
                  </a:lnTo>
                  <a:lnTo>
                    <a:pt x="1361744" y="508977"/>
                  </a:lnTo>
                  <a:lnTo>
                    <a:pt x="1430312" y="487375"/>
                  </a:lnTo>
                  <a:lnTo>
                    <a:pt x="1493050" y="451281"/>
                  </a:lnTo>
                  <a:lnTo>
                    <a:pt x="1543011" y="402399"/>
                  </a:lnTo>
                  <a:lnTo>
                    <a:pt x="1569580" y="351955"/>
                  </a:lnTo>
                  <a:lnTo>
                    <a:pt x="1575968" y="328358"/>
                  </a:lnTo>
                  <a:lnTo>
                    <a:pt x="1578889" y="304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39911" y="835148"/>
              <a:ext cx="1365503" cy="1463039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8962008" y="1301065"/>
            <a:ext cx="288290" cy="499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00" spc="5" dirty="0">
                <a:solidFill>
                  <a:srgbClr val="FFFFFF"/>
                </a:solidFill>
                <a:latin typeface="HGP明朝E"/>
                <a:cs typeface="HGP明朝E"/>
              </a:rPr>
              <a:t>。</a:t>
            </a:r>
            <a:endParaRPr sz="3100">
              <a:latin typeface="HGP明朝E"/>
              <a:cs typeface="HGP明朝E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9737776" y="0"/>
            <a:ext cx="954405" cy="7560309"/>
          </a:xfrm>
          <a:custGeom>
            <a:avLst/>
            <a:gdLst/>
            <a:ahLst/>
            <a:cxnLst/>
            <a:rect l="l" t="t" r="r" b="b"/>
            <a:pathLst>
              <a:path w="954404" h="7560309">
                <a:moveTo>
                  <a:pt x="0" y="7560056"/>
                </a:moveTo>
                <a:lnTo>
                  <a:pt x="0" y="0"/>
                </a:lnTo>
                <a:lnTo>
                  <a:pt x="954227" y="0"/>
                </a:lnTo>
                <a:lnTo>
                  <a:pt x="954227" y="7560056"/>
                </a:lnTo>
                <a:lnTo>
                  <a:pt x="0" y="7560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7969325" y="6209981"/>
            <a:ext cx="1702435" cy="725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215"/>
              </a:lnSpc>
              <a:spcBef>
                <a:spcPts val="120"/>
              </a:spcBef>
            </a:pPr>
            <a:r>
              <a:rPr sz="2600" u="sng" spc="-5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￥</a:t>
            </a:r>
            <a:r>
              <a:rPr sz="2600" u="sng" spc="-20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 </a:t>
            </a:r>
            <a:r>
              <a:rPr lang="en-US" altLang="ja-JP" sz="365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0</a:t>
            </a:r>
            <a:r>
              <a:rPr sz="365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,</a:t>
            </a:r>
            <a:r>
              <a:rPr lang="en-US" altLang="ja-JP" sz="365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HGS明朝E"/>
                <a:cs typeface="HGS明朝E"/>
              </a:rPr>
              <a:t>000</a:t>
            </a:r>
            <a:endParaRPr sz="3650" dirty="0">
              <a:latin typeface="HGS明朝E"/>
              <a:cs typeface="HGS明朝E"/>
            </a:endParaRPr>
          </a:p>
          <a:p>
            <a:pPr marL="927100">
              <a:lnSpc>
                <a:spcPts val="1275"/>
              </a:lnSpc>
            </a:pPr>
            <a:r>
              <a:rPr sz="1100" dirty="0">
                <a:solidFill>
                  <a:srgbClr val="231F20"/>
                </a:solidFill>
                <a:latin typeface="ＭＳ Ｐ明朝"/>
                <a:cs typeface="ＭＳ Ｐ明朝"/>
              </a:rPr>
              <a:t>（税込価格</a:t>
            </a:r>
            <a:r>
              <a:rPr sz="1100" spc="-50" dirty="0">
                <a:solidFill>
                  <a:srgbClr val="231F20"/>
                </a:solidFill>
                <a:latin typeface="ＭＳ Ｐ明朝"/>
                <a:cs typeface="ＭＳ Ｐ明朝"/>
              </a:rPr>
              <a:t>）</a:t>
            </a:r>
            <a:endParaRPr sz="1100" dirty="0">
              <a:latin typeface="ＭＳ Ｐ明朝"/>
              <a:cs typeface="ＭＳ Ｐ明朝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679450" y="31750"/>
            <a:ext cx="9036685" cy="7534909"/>
            <a:chOff x="679450" y="31750"/>
            <a:chExt cx="9036685" cy="7534909"/>
          </a:xfrm>
        </p:grpSpPr>
        <p:sp>
          <p:nvSpPr>
            <p:cNvPr id="97" name="object 97"/>
            <p:cNvSpPr/>
            <p:nvPr/>
          </p:nvSpPr>
          <p:spPr>
            <a:xfrm>
              <a:off x="685800" y="38100"/>
              <a:ext cx="3528060" cy="7522209"/>
            </a:xfrm>
            <a:custGeom>
              <a:avLst/>
              <a:gdLst/>
              <a:ahLst/>
              <a:cxnLst/>
              <a:rect l="l" t="t" r="r" b="b"/>
              <a:pathLst>
                <a:path w="3528060" h="7522209">
                  <a:moveTo>
                    <a:pt x="0" y="7521956"/>
                  </a:moveTo>
                  <a:lnTo>
                    <a:pt x="0" y="0"/>
                  </a:lnTo>
                  <a:lnTo>
                    <a:pt x="3527475" y="0"/>
                  </a:lnTo>
                  <a:lnTo>
                    <a:pt x="3527475" y="752195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82143" y="38100"/>
              <a:ext cx="3528060" cy="7522209"/>
            </a:xfrm>
            <a:custGeom>
              <a:avLst/>
              <a:gdLst/>
              <a:ahLst/>
              <a:cxnLst/>
              <a:rect l="l" t="t" r="r" b="b"/>
              <a:pathLst>
                <a:path w="3528059" h="7522209">
                  <a:moveTo>
                    <a:pt x="0" y="7521956"/>
                  </a:moveTo>
                  <a:lnTo>
                    <a:pt x="0" y="0"/>
                  </a:lnTo>
                  <a:lnTo>
                    <a:pt x="3527475" y="0"/>
                  </a:lnTo>
                  <a:lnTo>
                    <a:pt x="3527475" y="7521956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114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HGP明朝E</vt:lpstr>
      <vt:lpstr>HGS明朝E</vt:lpstr>
      <vt:lpstr>HG丸ｺﾞｼｯｸM-PRO</vt:lpstr>
      <vt:lpstr>ＭＳ Ｐゴシック</vt:lpstr>
      <vt:lpstr>ＭＳ Ｐ明朝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縦ＰＯＰ＿ヘクラOG2022.04.07パワポ用2</dc:title>
  <cp:lastModifiedBy>y-ozawa@ywc.co.jp</cp:lastModifiedBy>
  <cp:revision>1</cp:revision>
  <dcterms:created xsi:type="dcterms:W3CDTF">2022-04-07T04:55:04Z</dcterms:created>
  <dcterms:modified xsi:type="dcterms:W3CDTF">2022-04-07T04:56:37Z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2022-04-07T00:00:00Z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2022-04-07T00:00:00Z</vt:filetime>
  </property>
</Properties>
</file>