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13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60030" cy="10692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97419" y="5383301"/>
            <a:ext cx="2632075" cy="1376680"/>
          </a:xfrm>
          <a:custGeom>
            <a:avLst/>
            <a:gdLst/>
            <a:ahLst/>
            <a:cxnLst/>
            <a:rect l="l" t="t" r="r" b="b"/>
            <a:pathLst>
              <a:path w="2632075" h="1376679">
                <a:moveTo>
                  <a:pt x="2631617" y="1376603"/>
                </a:moveTo>
                <a:lnTo>
                  <a:pt x="0" y="1376603"/>
                </a:lnTo>
                <a:lnTo>
                  <a:pt x="0" y="0"/>
                </a:lnTo>
                <a:lnTo>
                  <a:pt x="2631617" y="0"/>
                </a:lnTo>
                <a:lnTo>
                  <a:pt x="2631617" y="1376603"/>
                </a:lnTo>
                <a:close/>
              </a:path>
            </a:pathLst>
          </a:custGeom>
          <a:solidFill>
            <a:srgbClr val="E8E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33555" y="1386488"/>
            <a:ext cx="3079334" cy="3281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36198" y="1432514"/>
            <a:ext cx="751161" cy="1996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109154" y="846954"/>
            <a:ext cx="452755" cy="532765"/>
          </a:xfrm>
          <a:custGeom>
            <a:avLst/>
            <a:gdLst/>
            <a:ahLst/>
            <a:cxnLst/>
            <a:rect l="l" t="t" r="r" b="b"/>
            <a:pathLst>
              <a:path w="452754" h="532765">
                <a:moveTo>
                  <a:pt x="128650" y="517334"/>
                </a:moveTo>
                <a:lnTo>
                  <a:pt x="0" y="517334"/>
                </a:lnTo>
                <a:lnTo>
                  <a:pt x="0" y="532269"/>
                </a:lnTo>
                <a:lnTo>
                  <a:pt x="128650" y="532269"/>
                </a:lnTo>
                <a:lnTo>
                  <a:pt x="128650" y="517334"/>
                </a:lnTo>
                <a:close/>
              </a:path>
              <a:path w="452754" h="532765">
                <a:moveTo>
                  <a:pt x="452742" y="517334"/>
                </a:moveTo>
                <a:lnTo>
                  <a:pt x="243916" y="517334"/>
                </a:lnTo>
                <a:lnTo>
                  <a:pt x="243916" y="532269"/>
                </a:lnTo>
                <a:lnTo>
                  <a:pt x="452742" y="532269"/>
                </a:lnTo>
                <a:lnTo>
                  <a:pt x="452742" y="517334"/>
                </a:lnTo>
                <a:close/>
              </a:path>
              <a:path w="452754" h="532765">
                <a:moveTo>
                  <a:pt x="231724" y="0"/>
                </a:moveTo>
                <a:lnTo>
                  <a:pt x="216763" y="0"/>
                </a:lnTo>
                <a:lnTo>
                  <a:pt x="48526" y="517334"/>
                </a:lnTo>
                <a:lnTo>
                  <a:pt x="67246" y="517334"/>
                </a:lnTo>
                <a:lnTo>
                  <a:pt x="114846" y="366890"/>
                </a:lnTo>
                <a:lnTo>
                  <a:pt x="355729" y="366890"/>
                </a:lnTo>
                <a:lnTo>
                  <a:pt x="348891" y="346659"/>
                </a:lnTo>
                <a:lnTo>
                  <a:pt x="121246" y="346659"/>
                </a:lnTo>
                <a:lnTo>
                  <a:pt x="188201" y="135026"/>
                </a:lnTo>
                <a:lnTo>
                  <a:pt x="277361" y="135026"/>
                </a:lnTo>
                <a:lnTo>
                  <a:pt x="231724" y="0"/>
                </a:lnTo>
                <a:close/>
              </a:path>
              <a:path w="452754" h="532765">
                <a:moveTo>
                  <a:pt x="355729" y="366890"/>
                </a:moveTo>
                <a:lnTo>
                  <a:pt x="263105" y="366890"/>
                </a:lnTo>
                <a:lnTo>
                  <a:pt x="311708" y="517334"/>
                </a:lnTo>
                <a:lnTo>
                  <a:pt x="406577" y="517334"/>
                </a:lnTo>
                <a:lnTo>
                  <a:pt x="355729" y="366890"/>
                </a:lnTo>
                <a:close/>
              </a:path>
              <a:path w="452754" h="532765">
                <a:moveTo>
                  <a:pt x="277361" y="135026"/>
                </a:moveTo>
                <a:lnTo>
                  <a:pt x="188201" y="135026"/>
                </a:lnTo>
                <a:lnTo>
                  <a:pt x="256590" y="346659"/>
                </a:lnTo>
                <a:lnTo>
                  <a:pt x="348891" y="346659"/>
                </a:lnTo>
                <a:lnTo>
                  <a:pt x="277361" y="135026"/>
                </a:lnTo>
                <a:close/>
              </a:path>
            </a:pathLst>
          </a:custGeom>
          <a:solidFill>
            <a:srgbClr val="DA1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15248" y="846954"/>
            <a:ext cx="1629651" cy="7966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32348" y="833054"/>
            <a:ext cx="600937" cy="8544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23949" y="854454"/>
            <a:ext cx="436245" cy="531495"/>
          </a:xfrm>
          <a:custGeom>
            <a:avLst/>
            <a:gdLst/>
            <a:ahLst/>
            <a:cxnLst/>
            <a:rect l="l" t="t" r="r" b="b"/>
            <a:pathLst>
              <a:path w="436244" h="531494">
                <a:moveTo>
                  <a:pt x="265707" y="254330"/>
                </a:moveTo>
                <a:lnTo>
                  <a:pt x="224434" y="254330"/>
                </a:lnTo>
                <a:lnTo>
                  <a:pt x="253279" y="265527"/>
                </a:lnTo>
                <a:lnTo>
                  <a:pt x="271418" y="291484"/>
                </a:lnTo>
                <a:lnTo>
                  <a:pt x="280841" y="320745"/>
                </a:lnTo>
                <a:lnTo>
                  <a:pt x="283540" y="341858"/>
                </a:lnTo>
                <a:lnTo>
                  <a:pt x="283540" y="407530"/>
                </a:lnTo>
                <a:lnTo>
                  <a:pt x="284505" y="428868"/>
                </a:lnTo>
                <a:lnTo>
                  <a:pt x="302876" y="487945"/>
                </a:lnTo>
                <a:lnTo>
                  <a:pt x="360431" y="529747"/>
                </a:lnTo>
                <a:lnTo>
                  <a:pt x="393115" y="531429"/>
                </a:lnTo>
                <a:lnTo>
                  <a:pt x="419827" y="525165"/>
                </a:lnTo>
                <a:lnTo>
                  <a:pt x="434962" y="516255"/>
                </a:lnTo>
                <a:lnTo>
                  <a:pt x="435527" y="512711"/>
                </a:lnTo>
                <a:lnTo>
                  <a:pt x="394449" y="512711"/>
                </a:lnTo>
                <a:lnTo>
                  <a:pt x="382267" y="509780"/>
                </a:lnTo>
                <a:lnTo>
                  <a:pt x="376181" y="502486"/>
                </a:lnTo>
                <a:lnTo>
                  <a:pt x="374080" y="493075"/>
                </a:lnTo>
                <a:lnTo>
                  <a:pt x="373953" y="487945"/>
                </a:lnTo>
                <a:lnTo>
                  <a:pt x="373849" y="403288"/>
                </a:lnTo>
                <a:lnTo>
                  <a:pt x="364170" y="339674"/>
                </a:lnTo>
                <a:lnTo>
                  <a:pt x="340734" y="298823"/>
                </a:lnTo>
                <a:lnTo>
                  <a:pt x="311945" y="275438"/>
                </a:lnTo>
                <a:lnTo>
                  <a:pt x="286207" y="264223"/>
                </a:lnTo>
                <a:lnTo>
                  <a:pt x="273739" y="259153"/>
                </a:lnTo>
                <a:lnTo>
                  <a:pt x="265707" y="254330"/>
                </a:lnTo>
                <a:close/>
              </a:path>
              <a:path w="436244" h="531494">
                <a:moveTo>
                  <a:pt x="208826" y="509841"/>
                </a:moveTo>
                <a:lnTo>
                  <a:pt x="0" y="509841"/>
                </a:lnTo>
                <a:lnTo>
                  <a:pt x="0" y="524764"/>
                </a:lnTo>
                <a:lnTo>
                  <a:pt x="208826" y="524764"/>
                </a:lnTo>
                <a:lnTo>
                  <a:pt x="208826" y="509841"/>
                </a:lnTo>
                <a:close/>
              </a:path>
              <a:path w="436244" h="531494">
                <a:moveTo>
                  <a:pt x="426397" y="510249"/>
                </a:moveTo>
                <a:lnTo>
                  <a:pt x="411139" y="511677"/>
                </a:lnTo>
                <a:lnTo>
                  <a:pt x="394449" y="512711"/>
                </a:lnTo>
                <a:lnTo>
                  <a:pt x="435527" y="512711"/>
                </a:lnTo>
                <a:lnTo>
                  <a:pt x="435809" y="510938"/>
                </a:lnTo>
                <a:lnTo>
                  <a:pt x="426397" y="510249"/>
                </a:lnTo>
                <a:close/>
              </a:path>
              <a:path w="436244" h="531494">
                <a:moveTo>
                  <a:pt x="143827" y="14960"/>
                </a:moveTo>
                <a:lnTo>
                  <a:pt x="66205" y="14960"/>
                </a:lnTo>
                <a:lnTo>
                  <a:pt x="66205" y="509841"/>
                </a:lnTo>
                <a:lnTo>
                  <a:pt x="143827" y="509841"/>
                </a:lnTo>
                <a:lnTo>
                  <a:pt x="143827" y="254330"/>
                </a:lnTo>
                <a:lnTo>
                  <a:pt x="265707" y="254330"/>
                </a:lnTo>
                <a:lnTo>
                  <a:pt x="264177" y="253411"/>
                </a:lnTo>
                <a:lnTo>
                  <a:pt x="257223" y="247680"/>
                </a:lnTo>
                <a:lnTo>
                  <a:pt x="252577" y="242646"/>
                </a:lnTo>
                <a:lnTo>
                  <a:pt x="296601" y="236575"/>
                </a:lnTo>
                <a:lnTo>
                  <a:pt x="143827" y="236575"/>
                </a:lnTo>
                <a:lnTo>
                  <a:pt x="143827" y="14960"/>
                </a:lnTo>
                <a:close/>
              </a:path>
              <a:path w="436244" h="531494">
                <a:moveTo>
                  <a:pt x="208826" y="0"/>
                </a:moveTo>
                <a:lnTo>
                  <a:pt x="0" y="0"/>
                </a:lnTo>
                <a:lnTo>
                  <a:pt x="0" y="14960"/>
                </a:lnTo>
                <a:lnTo>
                  <a:pt x="208826" y="14960"/>
                </a:lnTo>
                <a:lnTo>
                  <a:pt x="249197" y="20698"/>
                </a:lnTo>
                <a:lnTo>
                  <a:pt x="280212" y="39420"/>
                </a:lnTo>
                <a:lnTo>
                  <a:pt x="300112" y="73392"/>
                </a:lnTo>
                <a:lnTo>
                  <a:pt x="307136" y="124879"/>
                </a:lnTo>
                <a:lnTo>
                  <a:pt x="298824" y="176659"/>
                </a:lnTo>
                <a:lnTo>
                  <a:pt x="277453" y="211240"/>
                </a:lnTo>
                <a:lnTo>
                  <a:pt x="248372" y="230565"/>
                </a:lnTo>
                <a:lnTo>
                  <a:pt x="216928" y="236575"/>
                </a:lnTo>
                <a:lnTo>
                  <a:pt x="296601" y="236575"/>
                </a:lnTo>
                <a:lnTo>
                  <a:pt x="336069" y="218310"/>
                </a:lnTo>
                <a:lnTo>
                  <a:pt x="362889" y="189772"/>
                </a:lnTo>
                <a:lnTo>
                  <a:pt x="379257" y="151467"/>
                </a:lnTo>
                <a:lnTo>
                  <a:pt x="384797" y="104254"/>
                </a:lnTo>
                <a:lnTo>
                  <a:pt x="376374" y="60317"/>
                </a:lnTo>
                <a:lnTo>
                  <a:pt x="352489" y="30326"/>
                </a:lnTo>
                <a:lnTo>
                  <a:pt x="315218" y="11877"/>
                </a:lnTo>
                <a:lnTo>
                  <a:pt x="266638" y="2568"/>
                </a:lnTo>
                <a:lnTo>
                  <a:pt x="208826" y="0"/>
                </a:lnTo>
                <a:close/>
              </a:path>
            </a:pathLst>
          </a:custGeom>
          <a:solidFill>
            <a:srgbClr val="DA1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779386" y="5362423"/>
            <a:ext cx="625385" cy="6065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943838" y="6083884"/>
            <a:ext cx="386080" cy="3856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047424" y="5318252"/>
            <a:ext cx="326186" cy="3258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292153" y="6260719"/>
            <a:ext cx="451561" cy="45106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560466" y="6945071"/>
            <a:ext cx="392007" cy="4728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670006" y="7780528"/>
            <a:ext cx="208285" cy="34041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1112525"/>
            <a:ext cx="7560056" cy="38465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28852" y="2453386"/>
            <a:ext cx="2116778" cy="4900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396792" y="2426765"/>
            <a:ext cx="1048397" cy="3449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9484" y="3379160"/>
            <a:ext cx="753745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125" dirty="0">
                <a:solidFill>
                  <a:srgbClr val="FFFFFF"/>
                </a:solidFill>
                <a:latin typeface="ＭＳ Ｐ明朝"/>
                <a:cs typeface="ＭＳ Ｐ明朝"/>
              </a:rPr>
              <a:t>（2018VT)</a:t>
            </a:r>
            <a:endParaRPr sz="1150">
              <a:latin typeface="ＭＳ Ｐ明朝"/>
              <a:cs typeface="ＭＳ Ｐ明朝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21703" y="4616805"/>
            <a:ext cx="4316906" cy="67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4987" y="428980"/>
            <a:ext cx="586962" cy="345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86635" y="413984"/>
            <a:ext cx="144081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5" dirty="0">
                <a:solidFill>
                  <a:srgbClr val="3B2314"/>
                </a:solidFill>
                <a:latin typeface="HGP明朝B"/>
                <a:cs typeface="HGP明朝B"/>
              </a:rPr>
              <a:t>モル</a:t>
            </a:r>
            <a:r>
              <a:rPr sz="1700" spc="10" dirty="0">
                <a:solidFill>
                  <a:srgbClr val="3B2314"/>
                </a:solidFill>
                <a:latin typeface="HGP明朝B"/>
                <a:cs typeface="HGP明朝B"/>
              </a:rPr>
              <a:t>ド</a:t>
            </a:r>
            <a:r>
              <a:rPr sz="1700" spc="25" dirty="0">
                <a:solidFill>
                  <a:srgbClr val="3B2314"/>
                </a:solidFill>
                <a:latin typeface="HGP明朝B"/>
                <a:cs typeface="HGP明朝B"/>
              </a:rPr>
              <a:t>バ共和国</a:t>
            </a:r>
            <a:endParaRPr sz="1700">
              <a:latin typeface="HGP明朝B"/>
              <a:cs typeface="HGP明朝B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59071" y="671830"/>
            <a:ext cx="2853791" cy="16799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83418" y="1794562"/>
            <a:ext cx="41910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15" dirty="0">
                <a:solidFill>
                  <a:srgbClr val="231F20"/>
                </a:solidFill>
                <a:latin typeface="HGP明朝B"/>
                <a:cs typeface="HGP明朝B"/>
              </a:rPr>
              <a:t>ジョージア</a:t>
            </a:r>
            <a:endParaRPr sz="700">
              <a:latin typeface="HGP明朝B"/>
              <a:cs typeface="HGP明朝B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1572" y="1171889"/>
            <a:ext cx="1195070" cy="48133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800735">
              <a:lnSpc>
                <a:spcPct val="100000"/>
              </a:lnSpc>
              <a:spcBef>
                <a:spcPts val="450"/>
              </a:spcBef>
            </a:pPr>
            <a:r>
              <a:rPr sz="700" spc="10" dirty="0">
                <a:solidFill>
                  <a:srgbClr val="231F20"/>
                </a:solidFill>
                <a:latin typeface="HGP明朝B"/>
                <a:cs typeface="HGP明朝B"/>
              </a:rPr>
              <a:t>ウクライナ</a:t>
            </a:r>
            <a:endParaRPr sz="700">
              <a:latin typeface="HGP明朝B"/>
              <a:cs typeface="HGP明朝B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700" spc="15" dirty="0">
                <a:solidFill>
                  <a:srgbClr val="231F20"/>
                </a:solidFill>
                <a:latin typeface="HGP明朝B"/>
                <a:cs typeface="HGP明朝B"/>
              </a:rPr>
              <a:t>ハンガ</a:t>
            </a:r>
            <a:r>
              <a:rPr sz="700" spc="10" dirty="0">
                <a:solidFill>
                  <a:srgbClr val="231F20"/>
                </a:solidFill>
                <a:latin typeface="HGP明朝B"/>
                <a:cs typeface="HGP明朝B"/>
              </a:rPr>
              <a:t>リ</a:t>
            </a:r>
            <a:r>
              <a:rPr sz="700" spc="15" dirty="0">
                <a:solidFill>
                  <a:srgbClr val="231F20"/>
                </a:solidFill>
                <a:latin typeface="HGP明朝B"/>
                <a:cs typeface="HGP明朝B"/>
              </a:rPr>
              <a:t>ー</a:t>
            </a:r>
            <a:endParaRPr sz="700">
              <a:latin typeface="HGP明朝B"/>
              <a:cs typeface="HGP明朝B"/>
            </a:endParaRPr>
          </a:p>
          <a:p>
            <a:pPr marL="230504">
              <a:lnSpc>
                <a:spcPct val="100000"/>
              </a:lnSpc>
              <a:spcBef>
                <a:spcPts val="365"/>
              </a:spcBef>
            </a:pPr>
            <a:r>
              <a:rPr sz="700" spc="10" dirty="0">
                <a:solidFill>
                  <a:srgbClr val="231F20"/>
                </a:solidFill>
                <a:latin typeface="HGP明朝B"/>
                <a:cs typeface="HGP明朝B"/>
              </a:rPr>
              <a:t>ルーマニア</a:t>
            </a:r>
            <a:endParaRPr sz="700">
              <a:latin typeface="HGP明朝B"/>
              <a:cs typeface="HGP明朝B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86171" y="1731418"/>
            <a:ext cx="414655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10" dirty="0">
                <a:solidFill>
                  <a:srgbClr val="231F20"/>
                </a:solidFill>
                <a:latin typeface="HGP明朝B"/>
                <a:cs typeface="HGP明朝B"/>
              </a:rPr>
              <a:t>ブルガリア</a:t>
            </a:r>
            <a:endParaRPr sz="700">
              <a:latin typeface="HGP明朝B"/>
              <a:cs typeface="HGP明朝B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9289" y="1702450"/>
            <a:ext cx="208279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15" dirty="0">
                <a:solidFill>
                  <a:srgbClr val="231F20"/>
                </a:solidFill>
                <a:latin typeface="HGP明朝B"/>
                <a:cs typeface="HGP明朝B"/>
              </a:rPr>
              <a:t>黒海</a:t>
            </a:r>
            <a:endParaRPr sz="700">
              <a:latin typeface="HGP明朝B"/>
              <a:cs typeface="HGP明朝B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49304" y="685303"/>
            <a:ext cx="137160" cy="675005"/>
          </a:xfrm>
          <a:custGeom>
            <a:avLst/>
            <a:gdLst/>
            <a:ahLst/>
            <a:cxnLst/>
            <a:rect l="l" t="t" r="r" b="b"/>
            <a:pathLst>
              <a:path w="137160" h="675005">
                <a:moveTo>
                  <a:pt x="137083" y="0"/>
                </a:moveTo>
                <a:lnTo>
                  <a:pt x="0" y="674674"/>
                </a:lnTo>
              </a:path>
            </a:pathLst>
          </a:custGeom>
          <a:ln w="127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46359" y="1331777"/>
            <a:ext cx="203200" cy="272415"/>
          </a:xfrm>
          <a:custGeom>
            <a:avLst/>
            <a:gdLst/>
            <a:ahLst/>
            <a:cxnLst/>
            <a:rect l="l" t="t" r="r" b="b"/>
            <a:pathLst>
              <a:path w="203200" h="272415">
                <a:moveTo>
                  <a:pt x="70707" y="0"/>
                </a:moveTo>
                <a:lnTo>
                  <a:pt x="57761" y="2057"/>
                </a:lnTo>
                <a:lnTo>
                  <a:pt x="43256" y="7694"/>
                </a:lnTo>
                <a:lnTo>
                  <a:pt x="30629" y="13491"/>
                </a:lnTo>
                <a:lnTo>
                  <a:pt x="23301" y="16636"/>
                </a:lnTo>
                <a:lnTo>
                  <a:pt x="18463" y="18222"/>
                </a:lnTo>
                <a:lnTo>
                  <a:pt x="13309" y="19340"/>
                </a:lnTo>
                <a:lnTo>
                  <a:pt x="0" y="37641"/>
                </a:lnTo>
                <a:lnTo>
                  <a:pt x="34937" y="42632"/>
                </a:lnTo>
                <a:lnTo>
                  <a:pt x="66548" y="49287"/>
                </a:lnTo>
                <a:lnTo>
                  <a:pt x="91503" y="82561"/>
                </a:lnTo>
                <a:lnTo>
                  <a:pt x="101485" y="104189"/>
                </a:lnTo>
                <a:lnTo>
                  <a:pt x="121437" y="129132"/>
                </a:lnTo>
                <a:lnTo>
                  <a:pt x="133083" y="152423"/>
                </a:lnTo>
                <a:lnTo>
                  <a:pt x="129755" y="167397"/>
                </a:lnTo>
                <a:lnTo>
                  <a:pt x="131419" y="210653"/>
                </a:lnTo>
                <a:lnTo>
                  <a:pt x="130784" y="220673"/>
                </a:lnTo>
                <a:lnTo>
                  <a:pt x="131113" y="242503"/>
                </a:lnTo>
                <a:lnTo>
                  <a:pt x="135754" y="263797"/>
                </a:lnTo>
                <a:lnTo>
                  <a:pt x="148056" y="272210"/>
                </a:lnTo>
                <a:lnTo>
                  <a:pt x="161378" y="270546"/>
                </a:lnTo>
                <a:lnTo>
                  <a:pt x="166357" y="257224"/>
                </a:lnTo>
                <a:lnTo>
                  <a:pt x="167580" y="252441"/>
                </a:lnTo>
                <a:lnTo>
                  <a:pt x="171145" y="240171"/>
                </a:lnTo>
                <a:lnTo>
                  <a:pt x="176890" y="223534"/>
                </a:lnTo>
                <a:lnTo>
                  <a:pt x="184658" y="205649"/>
                </a:lnTo>
                <a:lnTo>
                  <a:pt x="192196" y="188838"/>
                </a:lnTo>
                <a:lnTo>
                  <a:pt x="197551" y="172180"/>
                </a:lnTo>
                <a:lnTo>
                  <a:pt x="201035" y="153962"/>
                </a:lnTo>
                <a:lnTo>
                  <a:pt x="202958" y="132472"/>
                </a:lnTo>
                <a:lnTo>
                  <a:pt x="200903" y="108795"/>
                </a:lnTo>
                <a:lnTo>
                  <a:pt x="184938" y="67667"/>
                </a:lnTo>
                <a:lnTo>
                  <a:pt x="146602" y="28297"/>
                </a:lnTo>
                <a:lnTo>
                  <a:pt x="103149" y="6030"/>
                </a:lnTo>
                <a:lnTo>
                  <a:pt x="84900" y="1374"/>
                </a:lnTo>
                <a:lnTo>
                  <a:pt x="70707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58291" y="1251940"/>
            <a:ext cx="61594" cy="75565"/>
          </a:xfrm>
          <a:custGeom>
            <a:avLst/>
            <a:gdLst/>
            <a:ahLst/>
            <a:cxnLst/>
            <a:rect l="l" t="t" r="r" b="b"/>
            <a:pathLst>
              <a:path w="61595" h="75565">
                <a:moveTo>
                  <a:pt x="61087" y="0"/>
                </a:moveTo>
                <a:lnTo>
                  <a:pt x="0" y="74942"/>
                </a:lnTo>
              </a:path>
            </a:pathLst>
          </a:custGeom>
          <a:ln w="127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15831" y="1244202"/>
            <a:ext cx="41910" cy="87630"/>
          </a:xfrm>
          <a:custGeom>
            <a:avLst/>
            <a:gdLst/>
            <a:ahLst/>
            <a:cxnLst/>
            <a:rect l="l" t="t" r="r" b="b"/>
            <a:pathLst>
              <a:path w="41910" h="87630">
                <a:moveTo>
                  <a:pt x="0" y="0"/>
                </a:moveTo>
                <a:lnTo>
                  <a:pt x="41643" y="87261"/>
                </a:lnTo>
              </a:path>
            </a:pathLst>
          </a:custGeom>
          <a:ln w="1270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27605" y="2981026"/>
            <a:ext cx="297815" cy="446405"/>
          </a:xfrm>
          <a:custGeom>
            <a:avLst/>
            <a:gdLst/>
            <a:ahLst/>
            <a:cxnLst/>
            <a:rect l="l" t="t" r="r" b="b"/>
            <a:pathLst>
              <a:path w="297814" h="446404">
                <a:moveTo>
                  <a:pt x="46228" y="0"/>
                </a:moveTo>
                <a:lnTo>
                  <a:pt x="29648" y="2965"/>
                </a:lnTo>
                <a:lnTo>
                  <a:pt x="14698" y="9429"/>
                </a:lnTo>
                <a:lnTo>
                  <a:pt x="3956" y="17655"/>
                </a:lnTo>
                <a:lnTo>
                  <a:pt x="0" y="25907"/>
                </a:lnTo>
                <a:lnTo>
                  <a:pt x="533" y="26403"/>
                </a:lnTo>
                <a:lnTo>
                  <a:pt x="8429" y="26669"/>
                </a:lnTo>
                <a:lnTo>
                  <a:pt x="17468" y="27998"/>
                </a:lnTo>
                <a:lnTo>
                  <a:pt x="49509" y="60261"/>
                </a:lnTo>
                <a:lnTo>
                  <a:pt x="55587" y="100508"/>
                </a:lnTo>
                <a:lnTo>
                  <a:pt x="59920" y="170154"/>
                </a:lnTo>
                <a:lnTo>
                  <a:pt x="61263" y="221162"/>
                </a:lnTo>
                <a:lnTo>
                  <a:pt x="61385" y="280795"/>
                </a:lnTo>
                <a:lnTo>
                  <a:pt x="60043" y="318853"/>
                </a:lnTo>
                <a:lnTo>
                  <a:pt x="53073" y="357984"/>
                </a:lnTo>
                <a:lnTo>
                  <a:pt x="46609" y="370103"/>
                </a:lnTo>
                <a:lnTo>
                  <a:pt x="56398" y="401196"/>
                </a:lnTo>
                <a:lnTo>
                  <a:pt x="67468" y="425453"/>
                </a:lnTo>
                <a:lnTo>
                  <a:pt x="80520" y="441065"/>
                </a:lnTo>
                <a:lnTo>
                  <a:pt x="96253" y="446227"/>
                </a:lnTo>
                <a:lnTo>
                  <a:pt x="112418" y="441984"/>
                </a:lnTo>
                <a:lnTo>
                  <a:pt x="123920" y="431617"/>
                </a:lnTo>
                <a:lnTo>
                  <a:pt x="130621" y="416528"/>
                </a:lnTo>
                <a:lnTo>
                  <a:pt x="132384" y="398119"/>
                </a:lnTo>
                <a:lnTo>
                  <a:pt x="131218" y="378450"/>
                </a:lnTo>
                <a:lnTo>
                  <a:pt x="129581" y="360240"/>
                </a:lnTo>
                <a:lnTo>
                  <a:pt x="127862" y="342417"/>
                </a:lnTo>
                <a:lnTo>
                  <a:pt x="126453" y="323913"/>
                </a:lnTo>
                <a:lnTo>
                  <a:pt x="124959" y="296741"/>
                </a:lnTo>
                <a:lnTo>
                  <a:pt x="123280" y="264810"/>
                </a:lnTo>
                <a:lnTo>
                  <a:pt x="121680" y="229894"/>
                </a:lnTo>
                <a:lnTo>
                  <a:pt x="120421" y="193763"/>
                </a:lnTo>
                <a:lnTo>
                  <a:pt x="245760" y="193763"/>
                </a:lnTo>
                <a:lnTo>
                  <a:pt x="228584" y="186704"/>
                </a:lnTo>
                <a:lnTo>
                  <a:pt x="195856" y="178087"/>
                </a:lnTo>
                <a:lnTo>
                  <a:pt x="159104" y="172415"/>
                </a:lnTo>
                <a:lnTo>
                  <a:pt x="120027" y="170154"/>
                </a:lnTo>
                <a:lnTo>
                  <a:pt x="119997" y="150452"/>
                </a:lnTo>
                <a:lnTo>
                  <a:pt x="120759" y="97156"/>
                </a:lnTo>
                <a:lnTo>
                  <a:pt x="125641" y="62661"/>
                </a:lnTo>
                <a:lnTo>
                  <a:pt x="130124" y="58889"/>
                </a:lnTo>
                <a:lnTo>
                  <a:pt x="132016" y="54711"/>
                </a:lnTo>
                <a:lnTo>
                  <a:pt x="131826" y="50101"/>
                </a:lnTo>
                <a:lnTo>
                  <a:pt x="123796" y="31025"/>
                </a:lnTo>
                <a:lnTo>
                  <a:pt x="104033" y="14658"/>
                </a:lnTo>
                <a:lnTo>
                  <a:pt x="76767" y="3488"/>
                </a:lnTo>
                <a:lnTo>
                  <a:pt x="46228" y="0"/>
                </a:lnTo>
                <a:close/>
              </a:path>
              <a:path w="297814" h="446404">
                <a:moveTo>
                  <a:pt x="245760" y="193763"/>
                </a:moveTo>
                <a:lnTo>
                  <a:pt x="120421" y="193763"/>
                </a:lnTo>
                <a:lnTo>
                  <a:pt x="147772" y="207108"/>
                </a:lnTo>
                <a:lnTo>
                  <a:pt x="175875" y="227498"/>
                </a:lnTo>
                <a:lnTo>
                  <a:pt x="200988" y="250217"/>
                </a:lnTo>
                <a:lnTo>
                  <a:pt x="219367" y="270548"/>
                </a:lnTo>
                <a:lnTo>
                  <a:pt x="228846" y="280241"/>
                </a:lnTo>
                <a:lnTo>
                  <a:pt x="238948" y="285962"/>
                </a:lnTo>
                <a:lnTo>
                  <a:pt x="250087" y="288564"/>
                </a:lnTo>
                <a:lnTo>
                  <a:pt x="262674" y="288899"/>
                </a:lnTo>
                <a:lnTo>
                  <a:pt x="275757" y="285920"/>
                </a:lnTo>
                <a:lnTo>
                  <a:pt x="286986" y="278536"/>
                </a:lnTo>
                <a:lnTo>
                  <a:pt x="294708" y="267532"/>
                </a:lnTo>
                <a:lnTo>
                  <a:pt x="297268" y="253695"/>
                </a:lnTo>
                <a:lnTo>
                  <a:pt x="293881" y="236176"/>
                </a:lnTo>
                <a:lnTo>
                  <a:pt x="285486" y="221162"/>
                </a:lnTo>
                <a:lnTo>
                  <a:pt x="272562" y="208441"/>
                </a:lnTo>
                <a:lnTo>
                  <a:pt x="255587" y="197802"/>
                </a:lnTo>
                <a:lnTo>
                  <a:pt x="245760" y="1937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98615" y="3063825"/>
            <a:ext cx="450850" cy="101600"/>
          </a:xfrm>
          <a:custGeom>
            <a:avLst/>
            <a:gdLst/>
            <a:ahLst/>
            <a:cxnLst/>
            <a:rect l="l" t="t" r="r" b="b"/>
            <a:pathLst>
              <a:path w="450850" h="101600">
                <a:moveTo>
                  <a:pt x="13512" y="0"/>
                </a:moveTo>
                <a:lnTo>
                  <a:pt x="0" y="35941"/>
                </a:lnTo>
                <a:lnTo>
                  <a:pt x="7589" y="56275"/>
                </a:lnTo>
                <a:lnTo>
                  <a:pt x="25676" y="77941"/>
                </a:lnTo>
                <a:lnTo>
                  <a:pt x="49263" y="94971"/>
                </a:lnTo>
                <a:lnTo>
                  <a:pt x="73355" y="101396"/>
                </a:lnTo>
                <a:lnTo>
                  <a:pt x="81559" y="101079"/>
                </a:lnTo>
                <a:lnTo>
                  <a:pt x="87083" y="97790"/>
                </a:lnTo>
                <a:lnTo>
                  <a:pt x="104307" y="90865"/>
                </a:lnTo>
                <a:lnTo>
                  <a:pt x="152397" y="80988"/>
                </a:lnTo>
                <a:lnTo>
                  <a:pt x="221077" y="75184"/>
                </a:lnTo>
                <a:lnTo>
                  <a:pt x="377141" y="68738"/>
                </a:lnTo>
                <a:lnTo>
                  <a:pt x="407797" y="67983"/>
                </a:lnTo>
                <a:lnTo>
                  <a:pt x="425577" y="65874"/>
                </a:lnTo>
                <a:lnTo>
                  <a:pt x="439169" y="61137"/>
                </a:lnTo>
                <a:lnTo>
                  <a:pt x="447755" y="53895"/>
                </a:lnTo>
                <a:lnTo>
                  <a:pt x="450519" y="44272"/>
                </a:lnTo>
                <a:lnTo>
                  <a:pt x="442776" y="31148"/>
                </a:lnTo>
                <a:lnTo>
                  <a:pt x="70650" y="31148"/>
                </a:lnTo>
                <a:lnTo>
                  <a:pt x="45721" y="28405"/>
                </a:lnTo>
                <a:lnTo>
                  <a:pt x="25643" y="19120"/>
                </a:lnTo>
                <a:lnTo>
                  <a:pt x="13512" y="0"/>
                </a:lnTo>
                <a:close/>
              </a:path>
              <a:path w="450850" h="101600">
                <a:moveTo>
                  <a:pt x="372376" y="14947"/>
                </a:moveTo>
                <a:lnTo>
                  <a:pt x="371348" y="14986"/>
                </a:lnTo>
                <a:lnTo>
                  <a:pt x="363040" y="16105"/>
                </a:lnTo>
                <a:lnTo>
                  <a:pt x="350823" y="18338"/>
                </a:lnTo>
                <a:lnTo>
                  <a:pt x="334184" y="20743"/>
                </a:lnTo>
                <a:lnTo>
                  <a:pt x="312610" y="22377"/>
                </a:lnTo>
                <a:lnTo>
                  <a:pt x="97332" y="30645"/>
                </a:lnTo>
                <a:lnTo>
                  <a:pt x="70650" y="31148"/>
                </a:lnTo>
                <a:lnTo>
                  <a:pt x="442776" y="31148"/>
                </a:lnTo>
                <a:lnTo>
                  <a:pt x="442276" y="30301"/>
                </a:lnTo>
                <a:lnTo>
                  <a:pt x="422682" y="21480"/>
                </a:lnTo>
                <a:lnTo>
                  <a:pt x="397472" y="16724"/>
                </a:lnTo>
                <a:lnTo>
                  <a:pt x="372376" y="149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03370" y="2931325"/>
            <a:ext cx="297815" cy="446405"/>
          </a:xfrm>
          <a:custGeom>
            <a:avLst/>
            <a:gdLst/>
            <a:ahLst/>
            <a:cxnLst/>
            <a:rect l="l" t="t" r="r" b="b"/>
            <a:pathLst>
              <a:path w="297814" h="446404">
                <a:moveTo>
                  <a:pt x="46228" y="0"/>
                </a:moveTo>
                <a:lnTo>
                  <a:pt x="29653" y="2965"/>
                </a:lnTo>
                <a:lnTo>
                  <a:pt x="14703" y="9429"/>
                </a:lnTo>
                <a:lnTo>
                  <a:pt x="3958" y="17655"/>
                </a:lnTo>
                <a:lnTo>
                  <a:pt x="0" y="25907"/>
                </a:lnTo>
                <a:lnTo>
                  <a:pt x="533" y="26403"/>
                </a:lnTo>
                <a:lnTo>
                  <a:pt x="8431" y="26669"/>
                </a:lnTo>
                <a:lnTo>
                  <a:pt x="17475" y="27998"/>
                </a:lnTo>
                <a:lnTo>
                  <a:pt x="49506" y="60261"/>
                </a:lnTo>
                <a:lnTo>
                  <a:pt x="55585" y="100508"/>
                </a:lnTo>
                <a:lnTo>
                  <a:pt x="59920" y="170154"/>
                </a:lnTo>
                <a:lnTo>
                  <a:pt x="61263" y="221162"/>
                </a:lnTo>
                <a:lnTo>
                  <a:pt x="61385" y="280796"/>
                </a:lnTo>
                <a:lnTo>
                  <a:pt x="60043" y="318858"/>
                </a:lnTo>
                <a:lnTo>
                  <a:pt x="53068" y="357986"/>
                </a:lnTo>
                <a:lnTo>
                  <a:pt x="46609" y="370103"/>
                </a:lnTo>
                <a:lnTo>
                  <a:pt x="56398" y="401191"/>
                </a:lnTo>
                <a:lnTo>
                  <a:pt x="67468" y="425448"/>
                </a:lnTo>
                <a:lnTo>
                  <a:pt x="80520" y="441064"/>
                </a:lnTo>
                <a:lnTo>
                  <a:pt x="96253" y="446227"/>
                </a:lnTo>
                <a:lnTo>
                  <a:pt x="112418" y="441982"/>
                </a:lnTo>
                <a:lnTo>
                  <a:pt x="123920" y="431612"/>
                </a:lnTo>
                <a:lnTo>
                  <a:pt x="130621" y="416523"/>
                </a:lnTo>
                <a:lnTo>
                  <a:pt x="132384" y="398119"/>
                </a:lnTo>
                <a:lnTo>
                  <a:pt x="131218" y="378445"/>
                </a:lnTo>
                <a:lnTo>
                  <a:pt x="129581" y="360233"/>
                </a:lnTo>
                <a:lnTo>
                  <a:pt x="127862" y="342410"/>
                </a:lnTo>
                <a:lnTo>
                  <a:pt x="126453" y="323900"/>
                </a:lnTo>
                <a:lnTo>
                  <a:pt x="124959" y="296735"/>
                </a:lnTo>
                <a:lnTo>
                  <a:pt x="123280" y="264809"/>
                </a:lnTo>
                <a:lnTo>
                  <a:pt x="121680" y="229894"/>
                </a:lnTo>
                <a:lnTo>
                  <a:pt x="120421" y="193763"/>
                </a:lnTo>
                <a:lnTo>
                  <a:pt x="245767" y="193763"/>
                </a:lnTo>
                <a:lnTo>
                  <a:pt x="228589" y="186699"/>
                </a:lnTo>
                <a:lnTo>
                  <a:pt x="195860" y="178082"/>
                </a:lnTo>
                <a:lnTo>
                  <a:pt x="159105" y="172413"/>
                </a:lnTo>
                <a:lnTo>
                  <a:pt x="120027" y="170154"/>
                </a:lnTo>
                <a:lnTo>
                  <a:pt x="119996" y="150452"/>
                </a:lnTo>
                <a:lnTo>
                  <a:pt x="120754" y="97150"/>
                </a:lnTo>
                <a:lnTo>
                  <a:pt x="125641" y="62661"/>
                </a:lnTo>
                <a:lnTo>
                  <a:pt x="130124" y="58889"/>
                </a:lnTo>
                <a:lnTo>
                  <a:pt x="132016" y="54711"/>
                </a:lnTo>
                <a:lnTo>
                  <a:pt x="131838" y="50101"/>
                </a:lnTo>
                <a:lnTo>
                  <a:pt x="123800" y="31019"/>
                </a:lnTo>
                <a:lnTo>
                  <a:pt x="104030" y="14654"/>
                </a:lnTo>
                <a:lnTo>
                  <a:pt x="76762" y="3486"/>
                </a:lnTo>
                <a:lnTo>
                  <a:pt x="46228" y="0"/>
                </a:lnTo>
                <a:close/>
              </a:path>
              <a:path w="297814" h="446404">
                <a:moveTo>
                  <a:pt x="245767" y="193763"/>
                </a:moveTo>
                <a:lnTo>
                  <a:pt x="120421" y="193763"/>
                </a:lnTo>
                <a:lnTo>
                  <a:pt x="147772" y="207106"/>
                </a:lnTo>
                <a:lnTo>
                  <a:pt x="175875" y="227491"/>
                </a:lnTo>
                <a:lnTo>
                  <a:pt x="200988" y="250206"/>
                </a:lnTo>
                <a:lnTo>
                  <a:pt x="219367" y="270535"/>
                </a:lnTo>
                <a:lnTo>
                  <a:pt x="228846" y="280230"/>
                </a:lnTo>
                <a:lnTo>
                  <a:pt x="238948" y="285956"/>
                </a:lnTo>
                <a:lnTo>
                  <a:pt x="250087" y="288562"/>
                </a:lnTo>
                <a:lnTo>
                  <a:pt x="262674" y="288899"/>
                </a:lnTo>
                <a:lnTo>
                  <a:pt x="275755" y="285915"/>
                </a:lnTo>
                <a:lnTo>
                  <a:pt x="286980" y="278531"/>
                </a:lnTo>
                <a:lnTo>
                  <a:pt x="294697" y="267530"/>
                </a:lnTo>
                <a:lnTo>
                  <a:pt x="297256" y="253695"/>
                </a:lnTo>
                <a:lnTo>
                  <a:pt x="293872" y="236176"/>
                </a:lnTo>
                <a:lnTo>
                  <a:pt x="285484" y="221162"/>
                </a:lnTo>
                <a:lnTo>
                  <a:pt x="272565" y="208441"/>
                </a:lnTo>
                <a:lnTo>
                  <a:pt x="255587" y="197802"/>
                </a:lnTo>
                <a:lnTo>
                  <a:pt x="245767" y="1937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17714" y="2910774"/>
            <a:ext cx="403225" cy="420370"/>
          </a:xfrm>
          <a:custGeom>
            <a:avLst/>
            <a:gdLst/>
            <a:ahLst/>
            <a:cxnLst/>
            <a:rect l="l" t="t" r="r" b="b"/>
            <a:pathLst>
              <a:path w="403225" h="420370">
                <a:moveTo>
                  <a:pt x="399801" y="61264"/>
                </a:moveTo>
                <a:lnTo>
                  <a:pt x="295859" y="61264"/>
                </a:lnTo>
                <a:lnTo>
                  <a:pt x="297967" y="62712"/>
                </a:lnTo>
                <a:lnTo>
                  <a:pt x="298094" y="65798"/>
                </a:lnTo>
                <a:lnTo>
                  <a:pt x="297620" y="66296"/>
                </a:lnTo>
                <a:lnTo>
                  <a:pt x="297637" y="67348"/>
                </a:lnTo>
                <a:lnTo>
                  <a:pt x="287819" y="110199"/>
                </a:lnTo>
                <a:lnTo>
                  <a:pt x="274901" y="153741"/>
                </a:lnTo>
                <a:lnTo>
                  <a:pt x="258275" y="197197"/>
                </a:lnTo>
                <a:lnTo>
                  <a:pt x="237332" y="239792"/>
                </a:lnTo>
                <a:lnTo>
                  <a:pt x="211464" y="280751"/>
                </a:lnTo>
                <a:lnTo>
                  <a:pt x="180060" y="319299"/>
                </a:lnTo>
                <a:lnTo>
                  <a:pt x="142514" y="354660"/>
                </a:lnTo>
                <a:lnTo>
                  <a:pt x="98216" y="386061"/>
                </a:lnTo>
                <a:lnTo>
                  <a:pt x="46558" y="412724"/>
                </a:lnTo>
                <a:lnTo>
                  <a:pt x="50952" y="420255"/>
                </a:lnTo>
                <a:lnTo>
                  <a:pt x="107546" y="401440"/>
                </a:lnTo>
                <a:lnTo>
                  <a:pt x="157356" y="379453"/>
                </a:lnTo>
                <a:lnTo>
                  <a:pt x="200924" y="354233"/>
                </a:lnTo>
                <a:lnTo>
                  <a:pt x="238794" y="325714"/>
                </a:lnTo>
                <a:lnTo>
                  <a:pt x="271507" y="293833"/>
                </a:lnTo>
                <a:lnTo>
                  <a:pt x="299607" y="258526"/>
                </a:lnTo>
                <a:lnTo>
                  <a:pt x="323637" y="219730"/>
                </a:lnTo>
                <a:lnTo>
                  <a:pt x="344139" y="177379"/>
                </a:lnTo>
                <a:lnTo>
                  <a:pt x="361657" y="131411"/>
                </a:lnTo>
                <a:lnTo>
                  <a:pt x="376733" y="81762"/>
                </a:lnTo>
                <a:lnTo>
                  <a:pt x="379450" y="72415"/>
                </a:lnTo>
                <a:lnTo>
                  <a:pt x="382981" y="70739"/>
                </a:lnTo>
                <a:lnTo>
                  <a:pt x="396037" y="63055"/>
                </a:lnTo>
                <a:lnTo>
                  <a:pt x="399801" y="61264"/>
                </a:lnTo>
                <a:close/>
              </a:path>
              <a:path w="403225" h="420370">
                <a:moveTo>
                  <a:pt x="15189" y="10972"/>
                </a:moveTo>
                <a:lnTo>
                  <a:pt x="0" y="42444"/>
                </a:lnTo>
                <a:lnTo>
                  <a:pt x="6663" y="66319"/>
                </a:lnTo>
                <a:lnTo>
                  <a:pt x="22341" y="88399"/>
                </a:lnTo>
                <a:lnTo>
                  <a:pt x="43285" y="104428"/>
                </a:lnTo>
                <a:lnTo>
                  <a:pt x="65710" y="110147"/>
                </a:lnTo>
                <a:lnTo>
                  <a:pt x="73845" y="108800"/>
                </a:lnTo>
                <a:lnTo>
                  <a:pt x="80183" y="105937"/>
                </a:lnTo>
                <a:lnTo>
                  <a:pt x="86485" y="102206"/>
                </a:lnTo>
                <a:lnTo>
                  <a:pt x="94513" y="98259"/>
                </a:lnTo>
                <a:lnTo>
                  <a:pt x="143205" y="83045"/>
                </a:lnTo>
                <a:lnTo>
                  <a:pt x="212820" y="71064"/>
                </a:lnTo>
                <a:lnTo>
                  <a:pt x="255719" y="65219"/>
                </a:lnTo>
                <a:lnTo>
                  <a:pt x="295859" y="61264"/>
                </a:lnTo>
                <a:lnTo>
                  <a:pt x="399801" y="61264"/>
                </a:lnTo>
                <a:lnTo>
                  <a:pt x="403085" y="59702"/>
                </a:lnTo>
                <a:lnTo>
                  <a:pt x="402844" y="53035"/>
                </a:lnTo>
                <a:lnTo>
                  <a:pt x="397613" y="45431"/>
                </a:lnTo>
                <a:lnTo>
                  <a:pt x="62834" y="45431"/>
                </a:lnTo>
                <a:lnTo>
                  <a:pt x="53267" y="45118"/>
                </a:lnTo>
                <a:lnTo>
                  <a:pt x="18973" y="19831"/>
                </a:lnTo>
                <a:lnTo>
                  <a:pt x="15722" y="11455"/>
                </a:lnTo>
                <a:lnTo>
                  <a:pt x="15189" y="10972"/>
                </a:lnTo>
                <a:close/>
              </a:path>
              <a:path w="403225" h="420370">
                <a:moveTo>
                  <a:pt x="326872" y="0"/>
                </a:moveTo>
                <a:lnTo>
                  <a:pt x="319677" y="4155"/>
                </a:lnTo>
                <a:lnTo>
                  <a:pt x="311270" y="13120"/>
                </a:lnTo>
                <a:lnTo>
                  <a:pt x="301816" y="22411"/>
                </a:lnTo>
                <a:lnTo>
                  <a:pt x="246752" y="32661"/>
                </a:lnTo>
                <a:lnTo>
                  <a:pt x="186199" y="37950"/>
                </a:lnTo>
                <a:lnTo>
                  <a:pt x="123787" y="42444"/>
                </a:lnTo>
                <a:lnTo>
                  <a:pt x="73482" y="45173"/>
                </a:lnTo>
                <a:lnTo>
                  <a:pt x="62834" y="45431"/>
                </a:lnTo>
                <a:lnTo>
                  <a:pt x="397613" y="45431"/>
                </a:lnTo>
                <a:lnTo>
                  <a:pt x="393357" y="39244"/>
                </a:lnTo>
                <a:lnTo>
                  <a:pt x="371588" y="21450"/>
                </a:lnTo>
                <a:lnTo>
                  <a:pt x="346453" y="6190"/>
                </a:lnTo>
                <a:lnTo>
                  <a:pt x="3268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81427" y="2969251"/>
            <a:ext cx="314325" cy="351155"/>
          </a:xfrm>
          <a:custGeom>
            <a:avLst/>
            <a:gdLst/>
            <a:ahLst/>
            <a:cxnLst/>
            <a:rect l="l" t="t" r="r" b="b"/>
            <a:pathLst>
              <a:path w="314325" h="351154">
                <a:moveTo>
                  <a:pt x="226380" y="171704"/>
                </a:moveTo>
                <a:lnTo>
                  <a:pt x="171450" y="171704"/>
                </a:lnTo>
                <a:lnTo>
                  <a:pt x="172499" y="181453"/>
                </a:lnTo>
                <a:lnTo>
                  <a:pt x="173420" y="192385"/>
                </a:lnTo>
                <a:lnTo>
                  <a:pt x="174061" y="201932"/>
                </a:lnTo>
                <a:lnTo>
                  <a:pt x="174526" y="211729"/>
                </a:lnTo>
                <a:lnTo>
                  <a:pt x="174952" y="228293"/>
                </a:lnTo>
                <a:lnTo>
                  <a:pt x="174807" y="253906"/>
                </a:lnTo>
                <a:lnTo>
                  <a:pt x="173012" y="279102"/>
                </a:lnTo>
                <a:lnTo>
                  <a:pt x="168503" y="295021"/>
                </a:lnTo>
                <a:lnTo>
                  <a:pt x="173305" y="316519"/>
                </a:lnTo>
                <a:lnTo>
                  <a:pt x="180662" y="334403"/>
                </a:lnTo>
                <a:lnTo>
                  <a:pt x="190683" y="346506"/>
                </a:lnTo>
                <a:lnTo>
                  <a:pt x="203479" y="350659"/>
                </a:lnTo>
                <a:lnTo>
                  <a:pt x="216225" y="348140"/>
                </a:lnTo>
                <a:lnTo>
                  <a:pt x="224177" y="341329"/>
                </a:lnTo>
                <a:lnTo>
                  <a:pt x="228086" y="329573"/>
                </a:lnTo>
                <a:lnTo>
                  <a:pt x="228701" y="312216"/>
                </a:lnTo>
                <a:lnTo>
                  <a:pt x="228062" y="303916"/>
                </a:lnTo>
                <a:lnTo>
                  <a:pt x="226989" y="295021"/>
                </a:lnTo>
                <a:lnTo>
                  <a:pt x="225940" y="285615"/>
                </a:lnTo>
                <a:lnTo>
                  <a:pt x="225158" y="273850"/>
                </a:lnTo>
                <a:lnTo>
                  <a:pt x="222694" y="208971"/>
                </a:lnTo>
                <a:lnTo>
                  <a:pt x="222335" y="196770"/>
                </a:lnTo>
                <a:lnTo>
                  <a:pt x="222381" y="190042"/>
                </a:lnTo>
                <a:lnTo>
                  <a:pt x="222808" y="185661"/>
                </a:lnTo>
                <a:lnTo>
                  <a:pt x="224078" y="178422"/>
                </a:lnTo>
                <a:lnTo>
                  <a:pt x="226479" y="174218"/>
                </a:lnTo>
                <a:lnTo>
                  <a:pt x="226380" y="171704"/>
                </a:lnTo>
                <a:close/>
              </a:path>
              <a:path w="314325" h="351154">
                <a:moveTo>
                  <a:pt x="244932" y="0"/>
                </a:moveTo>
                <a:lnTo>
                  <a:pt x="230392" y="2185"/>
                </a:lnTo>
                <a:lnTo>
                  <a:pt x="222902" y="6169"/>
                </a:lnTo>
                <a:lnTo>
                  <a:pt x="220134" y="10261"/>
                </a:lnTo>
                <a:lnTo>
                  <a:pt x="219760" y="12776"/>
                </a:lnTo>
                <a:lnTo>
                  <a:pt x="227349" y="13624"/>
                </a:lnTo>
                <a:lnTo>
                  <a:pt x="234569" y="15930"/>
                </a:lnTo>
                <a:lnTo>
                  <a:pt x="240016" y="19653"/>
                </a:lnTo>
                <a:lnTo>
                  <a:pt x="242290" y="24752"/>
                </a:lnTo>
                <a:lnTo>
                  <a:pt x="241973" y="29883"/>
                </a:lnTo>
                <a:lnTo>
                  <a:pt x="242138" y="34505"/>
                </a:lnTo>
                <a:lnTo>
                  <a:pt x="214427" y="70476"/>
                </a:lnTo>
                <a:lnTo>
                  <a:pt x="182074" y="104246"/>
                </a:lnTo>
                <a:lnTo>
                  <a:pt x="142582" y="140031"/>
                </a:lnTo>
                <a:lnTo>
                  <a:pt x="97824" y="175720"/>
                </a:lnTo>
                <a:lnTo>
                  <a:pt x="49672" y="209202"/>
                </a:lnTo>
                <a:lnTo>
                  <a:pt x="0" y="238366"/>
                </a:lnTo>
                <a:lnTo>
                  <a:pt x="4394" y="245897"/>
                </a:lnTo>
                <a:lnTo>
                  <a:pt x="53126" y="229609"/>
                </a:lnTo>
                <a:lnTo>
                  <a:pt x="96889" y="211729"/>
                </a:lnTo>
                <a:lnTo>
                  <a:pt x="136169" y="192385"/>
                </a:lnTo>
                <a:lnTo>
                  <a:pt x="171450" y="171704"/>
                </a:lnTo>
                <a:lnTo>
                  <a:pt x="226380" y="171704"/>
                </a:lnTo>
                <a:lnTo>
                  <a:pt x="208927" y="145122"/>
                </a:lnTo>
                <a:lnTo>
                  <a:pt x="229670" y="128155"/>
                </a:lnTo>
                <a:lnTo>
                  <a:pt x="249429" y="110453"/>
                </a:lnTo>
                <a:lnTo>
                  <a:pt x="268390" y="92010"/>
                </a:lnTo>
                <a:lnTo>
                  <a:pt x="286740" y="72821"/>
                </a:lnTo>
                <a:lnTo>
                  <a:pt x="290144" y="68072"/>
                </a:lnTo>
                <a:lnTo>
                  <a:pt x="296138" y="63741"/>
                </a:lnTo>
                <a:lnTo>
                  <a:pt x="299694" y="62572"/>
                </a:lnTo>
                <a:lnTo>
                  <a:pt x="306273" y="60274"/>
                </a:lnTo>
                <a:lnTo>
                  <a:pt x="313893" y="57924"/>
                </a:lnTo>
                <a:lnTo>
                  <a:pt x="313626" y="51257"/>
                </a:lnTo>
                <a:lnTo>
                  <a:pt x="306647" y="37690"/>
                </a:lnTo>
                <a:lnTo>
                  <a:pt x="289661" y="20418"/>
                </a:lnTo>
                <a:lnTo>
                  <a:pt x="267485" y="5751"/>
                </a:lnTo>
                <a:lnTo>
                  <a:pt x="2449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74380" y="3014117"/>
            <a:ext cx="450850" cy="101600"/>
          </a:xfrm>
          <a:custGeom>
            <a:avLst/>
            <a:gdLst/>
            <a:ahLst/>
            <a:cxnLst/>
            <a:rect l="l" t="t" r="r" b="b"/>
            <a:pathLst>
              <a:path w="450850" h="101600">
                <a:moveTo>
                  <a:pt x="13512" y="0"/>
                </a:moveTo>
                <a:lnTo>
                  <a:pt x="0" y="35941"/>
                </a:lnTo>
                <a:lnTo>
                  <a:pt x="7590" y="56280"/>
                </a:lnTo>
                <a:lnTo>
                  <a:pt x="25677" y="77946"/>
                </a:lnTo>
                <a:lnTo>
                  <a:pt x="49268" y="94973"/>
                </a:lnTo>
                <a:lnTo>
                  <a:pt x="73367" y="101396"/>
                </a:lnTo>
                <a:lnTo>
                  <a:pt x="81546" y="101079"/>
                </a:lnTo>
                <a:lnTo>
                  <a:pt x="87071" y="97790"/>
                </a:lnTo>
                <a:lnTo>
                  <a:pt x="104307" y="90865"/>
                </a:lnTo>
                <a:lnTo>
                  <a:pt x="152393" y="80988"/>
                </a:lnTo>
                <a:lnTo>
                  <a:pt x="221086" y="75184"/>
                </a:lnTo>
                <a:lnTo>
                  <a:pt x="377134" y="68738"/>
                </a:lnTo>
                <a:lnTo>
                  <a:pt x="407797" y="67995"/>
                </a:lnTo>
                <a:lnTo>
                  <a:pt x="425575" y="65885"/>
                </a:lnTo>
                <a:lnTo>
                  <a:pt x="439164" y="61145"/>
                </a:lnTo>
                <a:lnTo>
                  <a:pt x="447750" y="53902"/>
                </a:lnTo>
                <a:lnTo>
                  <a:pt x="450519" y="44284"/>
                </a:lnTo>
                <a:lnTo>
                  <a:pt x="442777" y="31153"/>
                </a:lnTo>
                <a:lnTo>
                  <a:pt x="70644" y="31153"/>
                </a:lnTo>
                <a:lnTo>
                  <a:pt x="45720" y="28406"/>
                </a:lnTo>
                <a:lnTo>
                  <a:pt x="25643" y="19120"/>
                </a:lnTo>
                <a:lnTo>
                  <a:pt x="13512" y="0"/>
                </a:lnTo>
                <a:close/>
              </a:path>
              <a:path w="450850" h="101600">
                <a:moveTo>
                  <a:pt x="372364" y="14947"/>
                </a:moveTo>
                <a:lnTo>
                  <a:pt x="371348" y="14986"/>
                </a:lnTo>
                <a:lnTo>
                  <a:pt x="363034" y="16105"/>
                </a:lnTo>
                <a:lnTo>
                  <a:pt x="350816" y="18338"/>
                </a:lnTo>
                <a:lnTo>
                  <a:pt x="334177" y="20743"/>
                </a:lnTo>
                <a:lnTo>
                  <a:pt x="312597" y="22377"/>
                </a:lnTo>
                <a:lnTo>
                  <a:pt x="97320" y="30657"/>
                </a:lnTo>
                <a:lnTo>
                  <a:pt x="70644" y="31153"/>
                </a:lnTo>
                <a:lnTo>
                  <a:pt x="442777" y="31153"/>
                </a:lnTo>
                <a:lnTo>
                  <a:pt x="442278" y="30306"/>
                </a:lnTo>
                <a:lnTo>
                  <a:pt x="422686" y="21482"/>
                </a:lnTo>
                <a:lnTo>
                  <a:pt x="397472" y="16724"/>
                </a:lnTo>
                <a:lnTo>
                  <a:pt x="372364" y="149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59375" y="2920367"/>
            <a:ext cx="408749" cy="534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03370" y="2931325"/>
            <a:ext cx="297815" cy="446405"/>
          </a:xfrm>
          <a:custGeom>
            <a:avLst/>
            <a:gdLst/>
            <a:ahLst/>
            <a:cxnLst/>
            <a:rect l="l" t="t" r="r" b="b"/>
            <a:pathLst>
              <a:path w="297814" h="446404">
                <a:moveTo>
                  <a:pt x="0" y="25907"/>
                </a:moveTo>
                <a:lnTo>
                  <a:pt x="3958" y="17655"/>
                </a:lnTo>
                <a:lnTo>
                  <a:pt x="14703" y="9429"/>
                </a:lnTo>
                <a:lnTo>
                  <a:pt x="29653" y="2965"/>
                </a:lnTo>
                <a:lnTo>
                  <a:pt x="46228" y="0"/>
                </a:lnTo>
                <a:lnTo>
                  <a:pt x="76762" y="3486"/>
                </a:lnTo>
                <a:lnTo>
                  <a:pt x="104030" y="14654"/>
                </a:lnTo>
                <a:lnTo>
                  <a:pt x="123800" y="31019"/>
                </a:lnTo>
                <a:lnTo>
                  <a:pt x="131838" y="50101"/>
                </a:lnTo>
                <a:lnTo>
                  <a:pt x="132016" y="54711"/>
                </a:lnTo>
                <a:lnTo>
                  <a:pt x="130124" y="58889"/>
                </a:lnTo>
                <a:lnTo>
                  <a:pt x="125641" y="62661"/>
                </a:lnTo>
                <a:lnTo>
                  <a:pt x="123647" y="64274"/>
                </a:lnTo>
                <a:lnTo>
                  <a:pt x="121894" y="72034"/>
                </a:lnTo>
                <a:lnTo>
                  <a:pt x="121602" y="77698"/>
                </a:lnTo>
                <a:lnTo>
                  <a:pt x="120754" y="97150"/>
                </a:lnTo>
                <a:lnTo>
                  <a:pt x="120229" y="123759"/>
                </a:lnTo>
                <a:lnTo>
                  <a:pt x="119996" y="150452"/>
                </a:lnTo>
                <a:lnTo>
                  <a:pt x="120027" y="170154"/>
                </a:lnTo>
                <a:lnTo>
                  <a:pt x="159105" y="172413"/>
                </a:lnTo>
                <a:lnTo>
                  <a:pt x="195860" y="178082"/>
                </a:lnTo>
                <a:lnTo>
                  <a:pt x="255587" y="197802"/>
                </a:lnTo>
                <a:lnTo>
                  <a:pt x="293872" y="236176"/>
                </a:lnTo>
                <a:lnTo>
                  <a:pt x="297256" y="253695"/>
                </a:lnTo>
                <a:lnTo>
                  <a:pt x="294697" y="267530"/>
                </a:lnTo>
                <a:lnTo>
                  <a:pt x="286980" y="278531"/>
                </a:lnTo>
                <a:lnTo>
                  <a:pt x="275755" y="285915"/>
                </a:lnTo>
                <a:lnTo>
                  <a:pt x="262674" y="288899"/>
                </a:lnTo>
                <a:lnTo>
                  <a:pt x="250087" y="288562"/>
                </a:lnTo>
                <a:lnTo>
                  <a:pt x="238948" y="285956"/>
                </a:lnTo>
                <a:lnTo>
                  <a:pt x="228846" y="280230"/>
                </a:lnTo>
                <a:lnTo>
                  <a:pt x="219367" y="270535"/>
                </a:lnTo>
                <a:lnTo>
                  <a:pt x="200988" y="250206"/>
                </a:lnTo>
                <a:lnTo>
                  <a:pt x="175875" y="227491"/>
                </a:lnTo>
                <a:lnTo>
                  <a:pt x="147772" y="207106"/>
                </a:lnTo>
                <a:lnTo>
                  <a:pt x="120421" y="193763"/>
                </a:lnTo>
                <a:lnTo>
                  <a:pt x="121680" y="229894"/>
                </a:lnTo>
                <a:lnTo>
                  <a:pt x="124959" y="296735"/>
                </a:lnTo>
                <a:lnTo>
                  <a:pt x="127862" y="342410"/>
                </a:lnTo>
                <a:lnTo>
                  <a:pt x="129581" y="360233"/>
                </a:lnTo>
                <a:lnTo>
                  <a:pt x="131218" y="378445"/>
                </a:lnTo>
                <a:lnTo>
                  <a:pt x="123920" y="431612"/>
                </a:lnTo>
                <a:lnTo>
                  <a:pt x="96253" y="446227"/>
                </a:lnTo>
                <a:lnTo>
                  <a:pt x="80520" y="441064"/>
                </a:lnTo>
                <a:lnTo>
                  <a:pt x="67468" y="425448"/>
                </a:lnTo>
                <a:lnTo>
                  <a:pt x="56398" y="401191"/>
                </a:lnTo>
                <a:lnTo>
                  <a:pt x="46609" y="370103"/>
                </a:lnTo>
                <a:lnTo>
                  <a:pt x="49772" y="364794"/>
                </a:lnTo>
                <a:lnTo>
                  <a:pt x="53068" y="357986"/>
                </a:lnTo>
                <a:lnTo>
                  <a:pt x="60043" y="318858"/>
                </a:lnTo>
                <a:lnTo>
                  <a:pt x="61508" y="230943"/>
                </a:lnTo>
                <a:lnTo>
                  <a:pt x="60032" y="171957"/>
                </a:lnTo>
                <a:lnTo>
                  <a:pt x="55585" y="100508"/>
                </a:lnTo>
                <a:lnTo>
                  <a:pt x="49506" y="60261"/>
                </a:lnTo>
                <a:lnTo>
                  <a:pt x="17475" y="27998"/>
                </a:lnTo>
                <a:lnTo>
                  <a:pt x="533" y="26403"/>
                </a:lnTo>
                <a:lnTo>
                  <a:pt x="0" y="25907"/>
                </a:lnTo>
                <a:close/>
              </a:path>
            </a:pathLst>
          </a:custGeom>
          <a:ln w="127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1710" y="2983984"/>
            <a:ext cx="989614" cy="568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0308" y="2983622"/>
            <a:ext cx="1598221" cy="5128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17689" y="2910774"/>
            <a:ext cx="403225" cy="420370"/>
          </a:xfrm>
          <a:custGeom>
            <a:avLst/>
            <a:gdLst/>
            <a:ahLst/>
            <a:cxnLst/>
            <a:rect l="l" t="t" r="r" b="b"/>
            <a:pathLst>
              <a:path w="403225" h="420370">
                <a:moveTo>
                  <a:pt x="46583" y="412724"/>
                </a:moveTo>
                <a:lnTo>
                  <a:pt x="98241" y="386061"/>
                </a:lnTo>
                <a:lnTo>
                  <a:pt x="142539" y="354660"/>
                </a:lnTo>
                <a:lnTo>
                  <a:pt x="180086" y="319299"/>
                </a:lnTo>
                <a:lnTo>
                  <a:pt x="211489" y="280751"/>
                </a:lnTo>
                <a:lnTo>
                  <a:pt x="237357" y="239792"/>
                </a:lnTo>
                <a:lnTo>
                  <a:pt x="258301" y="197197"/>
                </a:lnTo>
                <a:lnTo>
                  <a:pt x="274927" y="153741"/>
                </a:lnTo>
                <a:lnTo>
                  <a:pt x="287844" y="110199"/>
                </a:lnTo>
                <a:lnTo>
                  <a:pt x="297662" y="67348"/>
                </a:lnTo>
                <a:lnTo>
                  <a:pt x="297624" y="66319"/>
                </a:lnTo>
                <a:lnTo>
                  <a:pt x="298119" y="65798"/>
                </a:lnTo>
                <a:lnTo>
                  <a:pt x="298094" y="65278"/>
                </a:lnTo>
                <a:lnTo>
                  <a:pt x="297992" y="62712"/>
                </a:lnTo>
                <a:lnTo>
                  <a:pt x="295884" y="61264"/>
                </a:lnTo>
                <a:lnTo>
                  <a:pt x="255744" y="65219"/>
                </a:lnTo>
                <a:lnTo>
                  <a:pt x="212845" y="71064"/>
                </a:lnTo>
                <a:lnTo>
                  <a:pt x="172280" y="77492"/>
                </a:lnTo>
                <a:lnTo>
                  <a:pt x="129675" y="86445"/>
                </a:lnTo>
                <a:lnTo>
                  <a:pt x="86511" y="102206"/>
                </a:lnTo>
                <a:lnTo>
                  <a:pt x="80208" y="105937"/>
                </a:lnTo>
                <a:lnTo>
                  <a:pt x="73870" y="108800"/>
                </a:lnTo>
                <a:lnTo>
                  <a:pt x="22366" y="88399"/>
                </a:lnTo>
                <a:lnTo>
                  <a:pt x="0" y="42354"/>
                </a:lnTo>
                <a:lnTo>
                  <a:pt x="836" y="33180"/>
                </a:lnTo>
                <a:lnTo>
                  <a:pt x="3859" y="24496"/>
                </a:lnTo>
                <a:lnTo>
                  <a:pt x="8756" y="16895"/>
                </a:lnTo>
                <a:lnTo>
                  <a:pt x="15214" y="10972"/>
                </a:lnTo>
                <a:lnTo>
                  <a:pt x="15748" y="11455"/>
                </a:lnTo>
                <a:lnTo>
                  <a:pt x="18998" y="19831"/>
                </a:lnTo>
                <a:lnTo>
                  <a:pt x="24426" y="28649"/>
                </a:lnTo>
                <a:lnTo>
                  <a:pt x="62859" y="45431"/>
                </a:lnTo>
                <a:lnTo>
                  <a:pt x="73507" y="45173"/>
                </a:lnTo>
                <a:lnTo>
                  <a:pt x="123812" y="42444"/>
                </a:lnTo>
                <a:lnTo>
                  <a:pt x="186224" y="37950"/>
                </a:lnTo>
                <a:lnTo>
                  <a:pt x="246777" y="32661"/>
                </a:lnTo>
                <a:lnTo>
                  <a:pt x="291503" y="27546"/>
                </a:lnTo>
                <a:lnTo>
                  <a:pt x="319703" y="4155"/>
                </a:lnTo>
                <a:lnTo>
                  <a:pt x="326898" y="0"/>
                </a:lnTo>
                <a:lnTo>
                  <a:pt x="371613" y="21450"/>
                </a:lnTo>
                <a:lnTo>
                  <a:pt x="402869" y="53035"/>
                </a:lnTo>
                <a:lnTo>
                  <a:pt x="403110" y="59702"/>
                </a:lnTo>
                <a:lnTo>
                  <a:pt x="396062" y="63055"/>
                </a:lnTo>
                <a:lnTo>
                  <a:pt x="389534" y="66903"/>
                </a:lnTo>
                <a:lnTo>
                  <a:pt x="383006" y="70739"/>
                </a:lnTo>
                <a:lnTo>
                  <a:pt x="379476" y="72415"/>
                </a:lnTo>
                <a:lnTo>
                  <a:pt x="376758" y="81762"/>
                </a:lnTo>
                <a:lnTo>
                  <a:pt x="361682" y="131411"/>
                </a:lnTo>
                <a:lnTo>
                  <a:pt x="344164" y="177379"/>
                </a:lnTo>
                <a:lnTo>
                  <a:pt x="323662" y="219730"/>
                </a:lnTo>
                <a:lnTo>
                  <a:pt x="299632" y="258526"/>
                </a:lnTo>
                <a:lnTo>
                  <a:pt x="271532" y="293833"/>
                </a:lnTo>
                <a:lnTo>
                  <a:pt x="238819" y="325714"/>
                </a:lnTo>
                <a:lnTo>
                  <a:pt x="200949" y="354233"/>
                </a:lnTo>
                <a:lnTo>
                  <a:pt x="157381" y="379453"/>
                </a:lnTo>
                <a:lnTo>
                  <a:pt x="107572" y="401440"/>
                </a:lnTo>
                <a:lnTo>
                  <a:pt x="50977" y="420255"/>
                </a:lnTo>
                <a:lnTo>
                  <a:pt x="46583" y="412724"/>
                </a:lnTo>
                <a:close/>
              </a:path>
            </a:pathLst>
          </a:custGeom>
          <a:ln w="127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23078" y="2931481"/>
            <a:ext cx="487768" cy="4369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81427" y="2969251"/>
            <a:ext cx="314325" cy="351155"/>
          </a:xfrm>
          <a:custGeom>
            <a:avLst/>
            <a:gdLst/>
            <a:ahLst/>
            <a:cxnLst/>
            <a:rect l="l" t="t" r="r" b="b"/>
            <a:pathLst>
              <a:path w="314325" h="351154">
                <a:moveTo>
                  <a:pt x="0" y="238366"/>
                </a:moveTo>
                <a:lnTo>
                  <a:pt x="49672" y="209202"/>
                </a:lnTo>
                <a:lnTo>
                  <a:pt x="97824" y="175720"/>
                </a:lnTo>
                <a:lnTo>
                  <a:pt x="142582" y="140031"/>
                </a:lnTo>
                <a:lnTo>
                  <a:pt x="182074" y="104246"/>
                </a:lnTo>
                <a:lnTo>
                  <a:pt x="214427" y="70476"/>
                </a:lnTo>
                <a:lnTo>
                  <a:pt x="242138" y="34505"/>
                </a:lnTo>
                <a:lnTo>
                  <a:pt x="241973" y="29883"/>
                </a:lnTo>
                <a:lnTo>
                  <a:pt x="242290" y="24752"/>
                </a:lnTo>
                <a:lnTo>
                  <a:pt x="240016" y="19653"/>
                </a:lnTo>
                <a:lnTo>
                  <a:pt x="234569" y="15930"/>
                </a:lnTo>
                <a:lnTo>
                  <a:pt x="227349" y="13624"/>
                </a:lnTo>
                <a:lnTo>
                  <a:pt x="219760" y="12776"/>
                </a:lnTo>
                <a:lnTo>
                  <a:pt x="220134" y="10261"/>
                </a:lnTo>
                <a:lnTo>
                  <a:pt x="222902" y="6169"/>
                </a:lnTo>
                <a:lnTo>
                  <a:pt x="230392" y="2185"/>
                </a:lnTo>
                <a:lnTo>
                  <a:pt x="244932" y="0"/>
                </a:lnTo>
                <a:lnTo>
                  <a:pt x="267485" y="5751"/>
                </a:lnTo>
                <a:lnTo>
                  <a:pt x="289661" y="20418"/>
                </a:lnTo>
                <a:lnTo>
                  <a:pt x="306647" y="37690"/>
                </a:lnTo>
                <a:lnTo>
                  <a:pt x="313626" y="51257"/>
                </a:lnTo>
                <a:lnTo>
                  <a:pt x="313893" y="57924"/>
                </a:lnTo>
                <a:lnTo>
                  <a:pt x="306273" y="60274"/>
                </a:lnTo>
                <a:lnTo>
                  <a:pt x="299694" y="62572"/>
                </a:lnTo>
                <a:lnTo>
                  <a:pt x="296138" y="63741"/>
                </a:lnTo>
                <a:lnTo>
                  <a:pt x="290144" y="68072"/>
                </a:lnTo>
                <a:lnTo>
                  <a:pt x="286740" y="72821"/>
                </a:lnTo>
                <a:lnTo>
                  <a:pt x="268390" y="92010"/>
                </a:lnTo>
                <a:lnTo>
                  <a:pt x="249429" y="110453"/>
                </a:lnTo>
                <a:lnTo>
                  <a:pt x="229670" y="128155"/>
                </a:lnTo>
                <a:lnTo>
                  <a:pt x="208927" y="145122"/>
                </a:lnTo>
                <a:lnTo>
                  <a:pt x="215386" y="150580"/>
                </a:lnTo>
                <a:lnTo>
                  <a:pt x="220849" y="156462"/>
                </a:lnTo>
                <a:lnTo>
                  <a:pt x="224679" y="162408"/>
                </a:lnTo>
                <a:lnTo>
                  <a:pt x="226237" y="168059"/>
                </a:lnTo>
                <a:lnTo>
                  <a:pt x="226479" y="174218"/>
                </a:lnTo>
                <a:lnTo>
                  <a:pt x="224078" y="178422"/>
                </a:lnTo>
                <a:lnTo>
                  <a:pt x="222808" y="185661"/>
                </a:lnTo>
                <a:lnTo>
                  <a:pt x="222381" y="190042"/>
                </a:lnTo>
                <a:lnTo>
                  <a:pt x="222335" y="196770"/>
                </a:lnTo>
                <a:lnTo>
                  <a:pt x="222694" y="208971"/>
                </a:lnTo>
                <a:lnTo>
                  <a:pt x="225158" y="273850"/>
                </a:lnTo>
                <a:lnTo>
                  <a:pt x="228062" y="303916"/>
                </a:lnTo>
                <a:lnTo>
                  <a:pt x="228701" y="312216"/>
                </a:lnTo>
                <a:lnTo>
                  <a:pt x="228086" y="329573"/>
                </a:lnTo>
                <a:lnTo>
                  <a:pt x="224177" y="341329"/>
                </a:lnTo>
                <a:lnTo>
                  <a:pt x="216225" y="348140"/>
                </a:lnTo>
                <a:lnTo>
                  <a:pt x="203479" y="350659"/>
                </a:lnTo>
                <a:lnTo>
                  <a:pt x="190683" y="346506"/>
                </a:lnTo>
                <a:lnTo>
                  <a:pt x="180662" y="334403"/>
                </a:lnTo>
                <a:lnTo>
                  <a:pt x="173305" y="316519"/>
                </a:lnTo>
                <a:lnTo>
                  <a:pt x="168503" y="295021"/>
                </a:lnTo>
                <a:lnTo>
                  <a:pt x="173012" y="279102"/>
                </a:lnTo>
                <a:lnTo>
                  <a:pt x="174807" y="253906"/>
                </a:lnTo>
                <a:lnTo>
                  <a:pt x="174510" y="211124"/>
                </a:lnTo>
                <a:lnTo>
                  <a:pt x="171450" y="171704"/>
                </a:lnTo>
                <a:lnTo>
                  <a:pt x="136169" y="192385"/>
                </a:lnTo>
                <a:lnTo>
                  <a:pt x="96889" y="211729"/>
                </a:lnTo>
                <a:lnTo>
                  <a:pt x="53126" y="229609"/>
                </a:lnTo>
                <a:lnTo>
                  <a:pt x="4394" y="245897"/>
                </a:lnTo>
                <a:lnTo>
                  <a:pt x="0" y="238366"/>
                </a:lnTo>
                <a:close/>
              </a:path>
            </a:pathLst>
          </a:custGeom>
          <a:ln w="12699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74380" y="3014117"/>
            <a:ext cx="450850" cy="101600"/>
          </a:xfrm>
          <a:custGeom>
            <a:avLst/>
            <a:gdLst/>
            <a:ahLst/>
            <a:cxnLst/>
            <a:rect l="l" t="t" r="r" b="b"/>
            <a:pathLst>
              <a:path w="450850" h="101600">
                <a:moveTo>
                  <a:pt x="251434" y="73494"/>
                </a:moveTo>
                <a:lnTo>
                  <a:pt x="185385" y="77898"/>
                </a:lnTo>
                <a:lnTo>
                  <a:pt x="130175" y="83807"/>
                </a:lnTo>
                <a:lnTo>
                  <a:pt x="95656" y="94373"/>
                </a:lnTo>
                <a:lnTo>
                  <a:pt x="87071" y="97790"/>
                </a:lnTo>
                <a:lnTo>
                  <a:pt x="81546" y="101079"/>
                </a:lnTo>
                <a:lnTo>
                  <a:pt x="73367" y="101396"/>
                </a:lnTo>
                <a:lnTo>
                  <a:pt x="49268" y="94973"/>
                </a:lnTo>
                <a:lnTo>
                  <a:pt x="25677" y="77946"/>
                </a:lnTo>
                <a:lnTo>
                  <a:pt x="7590" y="56280"/>
                </a:lnTo>
                <a:lnTo>
                  <a:pt x="0" y="35941"/>
                </a:lnTo>
                <a:lnTo>
                  <a:pt x="26" y="24630"/>
                </a:lnTo>
                <a:lnTo>
                  <a:pt x="1390" y="15482"/>
                </a:lnTo>
                <a:lnTo>
                  <a:pt x="4536" y="7614"/>
                </a:lnTo>
                <a:lnTo>
                  <a:pt x="9906" y="139"/>
                </a:lnTo>
                <a:lnTo>
                  <a:pt x="13512" y="0"/>
                </a:lnTo>
                <a:lnTo>
                  <a:pt x="25643" y="19120"/>
                </a:lnTo>
                <a:lnTo>
                  <a:pt x="45720" y="28406"/>
                </a:lnTo>
                <a:lnTo>
                  <a:pt x="70644" y="31153"/>
                </a:lnTo>
                <a:lnTo>
                  <a:pt x="97320" y="30657"/>
                </a:lnTo>
                <a:lnTo>
                  <a:pt x="312597" y="22377"/>
                </a:lnTo>
                <a:lnTo>
                  <a:pt x="334177" y="20743"/>
                </a:lnTo>
                <a:lnTo>
                  <a:pt x="350816" y="18338"/>
                </a:lnTo>
                <a:lnTo>
                  <a:pt x="363034" y="16105"/>
                </a:lnTo>
                <a:lnTo>
                  <a:pt x="371348" y="14986"/>
                </a:lnTo>
                <a:lnTo>
                  <a:pt x="422686" y="21482"/>
                </a:lnTo>
                <a:lnTo>
                  <a:pt x="450519" y="44284"/>
                </a:lnTo>
                <a:lnTo>
                  <a:pt x="447750" y="53902"/>
                </a:lnTo>
                <a:lnTo>
                  <a:pt x="407797" y="67995"/>
                </a:lnTo>
                <a:lnTo>
                  <a:pt x="388748" y="68468"/>
                </a:lnTo>
                <a:lnTo>
                  <a:pt x="377134" y="68738"/>
                </a:lnTo>
                <a:lnTo>
                  <a:pt x="366242" y="69075"/>
                </a:lnTo>
                <a:lnTo>
                  <a:pt x="251434" y="73494"/>
                </a:lnTo>
                <a:close/>
              </a:path>
            </a:pathLst>
          </a:custGeom>
          <a:ln w="127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03370" y="2931325"/>
            <a:ext cx="297815" cy="446405"/>
          </a:xfrm>
          <a:custGeom>
            <a:avLst/>
            <a:gdLst/>
            <a:ahLst/>
            <a:cxnLst/>
            <a:rect l="l" t="t" r="r" b="b"/>
            <a:pathLst>
              <a:path w="297814" h="446404">
                <a:moveTo>
                  <a:pt x="0" y="25907"/>
                </a:moveTo>
                <a:lnTo>
                  <a:pt x="3958" y="17655"/>
                </a:lnTo>
                <a:lnTo>
                  <a:pt x="14703" y="9429"/>
                </a:lnTo>
                <a:lnTo>
                  <a:pt x="29653" y="2965"/>
                </a:lnTo>
                <a:lnTo>
                  <a:pt x="46228" y="0"/>
                </a:lnTo>
                <a:lnTo>
                  <a:pt x="76762" y="3486"/>
                </a:lnTo>
                <a:lnTo>
                  <a:pt x="104030" y="14654"/>
                </a:lnTo>
                <a:lnTo>
                  <a:pt x="123800" y="31019"/>
                </a:lnTo>
                <a:lnTo>
                  <a:pt x="131838" y="50101"/>
                </a:lnTo>
                <a:lnTo>
                  <a:pt x="132016" y="54711"/>
                </a:lnTo>
                <a:lnTo>
                  <a:pt x="130124" y="58889"/>
                </a:lnTo>
                <a:lnTo>
                  <a:pt x="125641" y="62661"/>
                </a:lnTo>
                <a:lnTo>
                  <a:pt x="123647" y="64274"/>
                </a:lnTo>
                <a:lnTo>
                  <a:pt x="121894" y="72034"/>
                </a:lnTo>
                <a:lnTo>
                  <a:pt x="121602" y="77698"/>
                </a:lnTo>
                <a:lnTo>
                  <a:pt x="120754" y="97150"/>
                </a:lnTo>
                <a:lnTo>
                  <a:pt x="120229" y="123759"/>
                </a:lnTo>
                <a:lnTo>
                  <a:pt x="119996" y="150452"/>
                </a:lnTo>
                <a:lnTo>
                  <a:pt x="120027" y="170154"/>
                </a:lnTo>
                <a:lnTo>
                  <a:pt x="159105" y="172413"/>
                </a:lnTo>
                <a:lnTo>
                  <a:pt x="195860" y="178082"/>
                </a:lnTo>
                <a:lnTo>
                  <a:pt x="255587" y="197802"/>
                </a:lnTo>
                <a:lnTo>
                  <a:pt x="293872" y="236176"/>
                </a:lnTo>
                <a:lnTo>
                  <a:pt x="297256" y="253695"/>
                </a:lnTo>
                <a:lnTo>
                  <a:pt x="294697" y="267530"/>
                </a:lnTo>
                <a:lnTo>
                  <a:pt x="286980" y="278531"/>
                </a:lnTo>
                <a:lnTo>
                  <a:pt x="275755" y="285915"/>
                </a:lnTo>
                <a:lnTo>
                  <a:pt x="262674" y="288899"/>
                </a:lnTo>
                <a:lnTo>
                  <a:pt x="250087" y="288562"/>
                </a:lnTo>
                <a:lnTo>
                  <a:pt x="238948" y="285956"/>
                </a:lnTo>
                <a:lnTo>
                  <a:pt x="228846" y="280230"/>
                </a:lnTo>
                <a:lnTo>
                  <a:pt x="219367" y="270535"/>
                </a:lnTo>
                <a:lnTo>
                  <a:pt x="200988" y="250206"/>
                </a:lnTo>
                <a:lnTo>
                  <a:pt x="175875" y="227491"/>
                </a:lnTo>
                <a:lnTo>
                  <a:pt x="147772" y="207106"/>
                </a:lnTo>
                <a:lnTo>
                  <a:pt x="120421" y="193763"/>
                </a:lnTo>
                <a:lnTo>
                  <a:pt x="121680" y="229894"/>
                </a:lnTo>
                <a:lnTo>
                  <a:pt x="124959" y="296735"/>
                </a:lnTo>
                <a:lnTo>
                  <a:pt x="127862" y="342410"/>
                </a:lnTo>
                <a:lnTo>
                  <a:pt x="129581" y="360233"/>
                </a:lnTo>
                <a:lnTo>
                  <a:pt x="131218" y="378445"/>
                </a:lnTo>
                <a:lnTo>
                  <a:pt x="123920" y="431612"/>
                </a:lnTo>
                <a:lnTo>
                  <a:pt x="96253" y="446227"/>
                </a:lnTo>
                <a:lnTo>
                  <a:pt x="80520" y="441064"/>
                </a:lnTo>
                <a:lnTo>
                  <a:pt x="67468" y="425448"/>
                </a:lnTo>
                <a:lnTo>
                  <a:pt x="56398" y="401191"/>
                </a:lnTo>
                <a:lnTo>
                  <a:pt x="46609" y="370103"/>
                </a:lnTo>
                <a:lnTo>
                  <a:pt x="49772" y="364794"/>
                </a:lnTo>
                <a:lnTo>
                  <a:pt x="53068" y="357986"/>
                </a:lnTo>
                <a:lnTo>
                  <a:pt x="60043" y="318858"/>
                </a:lnTo>
                <a:lnTo>
                  <a:pt x="61508" y="230943"/>
                </a:lnTo>
                <a:lnTo>
                  <a:pt x="60032" y="171957"/>
                </a:lnTo>
                <a:lnTo>
                  <a:pt x="55585" y="100508"/>
                </a:lnTo>
                <a:lnTo>
                  <a:pt x="49506" y="60261"/>
                </a:lnTo>
                <a:lnTo>
                  <a:pt x="17475" y="27998"/>
                </a:lnTo>
                <a:lnTo>
                  <a:pt x="533" y="26403"/>
                </a:lnTo>
                <a:lnTo>
                  <a:pt x="0" y="25907"/>
                </a:lnTo>
                <a:close/>
              </a:path>
            </a:pathLst>
          </a:custGeom>
          <a:ln w="7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17689" y="2910774"/>
            <a:ext cx="403225" cy="420370"/>
          </a:xfrm>
          <a:custGeom>
            <a:avLst/>
            <a:gdLst/>
            <a:ahLst/>
            <a:cxnLst/>
            <a:rect l="l" t="t" r="r" b="b"/>
            <a:pathLst>
              <a:path w="403225" h="420370">
                <a:moveTo>
                  <a:pt x="46583" y="412724"/>
                </a:moveTo>
                <a:lnTo>
                  <a:pt x="98241" y="386061"/>
                </a:lnTo>
                <a:lnTo>
                  <a:pt x="142539" y="354660"/>
                </a:lnTo>
                <a:lnTo>
                  <a:pt x="180086" y="319299"/>
                </a:lnTo>
                <a:lnTo>
                  <a:pt x="211489" y="280751"/>
                </a:lnTo>
                <a:lnTo>
                  <a:pt x="237357" y="239792"/>
                </a:lnTo>
                <a:lnTo>
                  <a:pt x="258301" y="197197"/>
                </a:lnTo>
                <a:lnTo>
                  <a:pt x="274927" y="153741"/>
                </a:lnTo>
                <a:lnTo>
                  <a:pt x="287844" y="110199"/>
                </a:lnTo>
                <a:lnTo>
                  <a:pt x="297662" y="67348"/>
                </a:lnTo>
                <a:lnTo>
                  <a:pt x="297624" y="66319"/>
                </a:lnTo>
                <a:lnTo>
                  <a:pt x="298119" y="65798"/>
                </a:lnTo>
                <a:lnTo>
                  <a:pt x="298094" y="65278"/>
                </a:lnTo>
                <a:lnTo>
                  <a:pt x="297992" y="62712"/>
                </a:lnTo>
                <a:lnTo>
                  <a:pt x="295884" y="61264"/>
                </a:lnTo>
                <a:lnTo>
                  <a:pt x="255744" y="65219"/>
                </a:lnTo>
                <a:lnTo>
                  <a:pt x="212845" y="71064"/>
                </a:lnTo>
                <a:lnTo>
                  <a:pt x="172280" y="77492"/>
                </a:lnTo>
                <a:lnTo>
                  <a:pt x="129675" y="86445"/>
                </a:lnTo>
                <a:lnTo>
                  <a:pt x="86511" y="102206"/>
                </a:lnTo>
                <a:lnTo>
                  <a:pt x="80208" y="105937"/>
                </a:lnTo>
                <a:lnTo>
                  <a:pt x="73870" y="108800"/>
                </a:lnTo>
                <a:lnTo>
                  <a:pt x="22366" y="88399"/>
                </a:lnTo>
                <a:lnTo>
                  <a:pt x="0" y="42354"/>
                </a:lnTo>
                <a:lnTo>
                  <a:pt x="836" y="33180"/>
                </a:lnTo>
                <a:lnTo>
                  <a:pt x="3859" y="24496"/>
                </a:lnTo>
                <a:lnTo>
                  <a:pt x="8756" y="16895"/>
                </a:lnTo>
                <a:lnTo>
                  <a:pt x="15214" y="10972"/>
                </a:lnTo>
                <a:lnTo>
                  <a:pt x="15748" y="11455"/>
                </a:lnTo>
                <a:lnTo>
                  <a:pt x="18998" y="19831"/>
                </a:lnTo>
                <a:lnTo>
                  <a:pt x="24426" y="28649"/>
                </a:lnTo>
                <a:lnTo>
                  <a:pt x="62859" y="45431"/>
                </a:lnTo>
                <a:lnTo>
                  <a:pt x="73507" y="45173"/>
                </a:lnTo>
                <a:lnTo>
                  <a:pt x="123812" y="42444"/>
                </a:lnTo>
                <a:lnTo>
                  <a:pt x="186224" y="37950"/>
                </a:lnTo>
                <a:lnTo>
                  <a:pt x="246777" y="32661"/>
                </a:lnTo>
                <a:lnTo>
                  <a:pt x="291503" y="27546"/>
                </a:lnTo>
                <a:lnTo>
                  <a:pt x="319703" y="4155"/>
                </a:lnTo>
                <a:lnTo>
                  <a:pt x="326898" y="0"/>
                </a:lnTo>
                <a:lnTo>
                  <a:pt x="371613" y="21450"/>
                </a:lnTo>
                <a:lnTo>
                  <a:pt x="402869" y="53035"/>
                </a:lnTo>
                <a:lnTo>
                  <a:pt x="403110" y="59702"/>
                </a:lnTo>
                <a:lnTo>
                  <a:pt x="396062" y="63055"/>
                </a:lnTo>
                <a:lnTo>
                  <a:pt x="389534" y="66903"/>
                </a:lnTo>
                <a:lnTo>
                  <a:pt x="383006" y="70739"/>
                </a:lnTo>
                <a:lnTo>
                  <a:pt x="379476" y="72415"/>
                </a:lnTo>
                <a:lnTo>
                  <a:pt x="376758" y="81762"/>
                </a:lnTo>
                <a:lnTo>
                  <a:pt x="361682" y="131411"/>
                </a:lnTo>
                <a:lnTo>
                  <a:pt x="344164" y="177379"/>
                </a:lnTo>
                <a:lnTo>
                  <a:pt x="323662" y="219730"/>
                </a:lnTo>
                <a:lnTo>
                  <a:pt x="299632" y="258526"/>
                </a:lnTo>
                <a:lnTo>
                  <a:pt x="271532" y="293833"/>
                </a:lnTo>
                <a:lnTo>
                  <a:pt x="238819" y="325714"/>
                </a:lnTo>
                <a:lnTo>
                  <a:pt x="200949" y="354233"/>
                </a:lnTo>
                <a:lnTo>
                  <a:pt x="157381" y="379453"/>
                </a:lnTo>
                <a:lnTo>
                  <a:pt x="107572" y="401440"/>
                </a:lnTo>
                <a:lnTo>
                  <a:pt x="50977" y="420255"/>
                </a:lnTo>
                <a:lnTo>
                  <a:pt x="46583" y="412724"/>
                </a:lnTo>
                <a:close/>
              </a:path>
            </a:pathLst>
          </a:custGeom>
          <a:ln w="7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81427" y="2969251"/>
            <a:ext cx="314325" cy="351155"/>
          </a:xfrm>
          <a:custGeom>
            <a:avLst/>
            <a:gdLst/>
            <a:ahLst/>
            <a:cxnLst/>
            <a:rect l="l" t="t" r="r" b="b"/>
            <a:pathLst>
              <a:path w="314325" h="351154">
                <a:moveTo>
                  <a:pt x="0" y="238366"/>
                </a:moveTo>
                <a:lnTo>
                  <a:pt x="49672" y="209202"/>
                </a:lnTo>
                <a:lnTo>
                  <a:pt x="97824" y="175720"/>
                </a:lnTo>
                <a:lnTo>
                  <a:pt x="142582" y="140031"/>
                </a:lnTo>
                <a:lnTo>
                  <a:pt x="182074" y="104246"/>
                </a:lnTo>
                <a:lnTo>
                  <a:pt x="214427" y="70476"/>
                </a:lnTo>
                <a:lnTo>
                  <a:pt x="242138" y="34505"/>
                </a:lnTo>
                <a:lnTo>
                  <a:pt x="241973" y="29883"/>
                </a:lnTo>
                <a:lnTo>
                  <a:pt x="242290" y="24752"/>
                </a:lnTo>
                <a:lnTo>
                  <a:pt x="240016" y="19653"/>
                </a:lnTo>
                <a:lnTo>
                  <a:pt x="234569" y="15930"/>
                </a:lnTo>
                <a:lnTo>
                  <a:pt x="227349" y="13624"/>
                </a:lnTo>
                <a:lnTo>
                  <a:pt x="219760" y="12776"/>
                </a:lnTo>
                <a:lnTo>
                  <a:pt x="220134" y="10261"/>
                </a:lnTo>
                <a:lnTo>
                  <a:pt x="222902" y="6169"/>
                </a:lnTo>
                <a:lnTo>
                  <a:pt x="230392" y="2185"/>
                </a:lnTo>
                <a:lnTo>
                  <a:pt x="244932" y="0"/>
                </a:lnTo>
                <a:lnTo>
                  <a:pt x="267485" y="5751"/>
                </a:lnTo>
                <a:lnTo>
                  <a:pt x="289661" y="20418"/>
                </a:lnTo>
                <a:lnTo>
                  <a:pt x="306647" y="37690"/>
                </a:lnTo>
                <a:lnTo>
                  <a:pt x="313626" y="51257"/>
                </a:lnTo>
                <a:lnTo>
                  <a:pt x="313893" y="57924"/>
                </a:lnTo>
                <a:lnTo>
                  <a:pt x="306273" y="60274"/>
                </a:lnTo>
                <a:lnTo>
                  <a:pt x="299694" y="62572"/>
                </a:lnTo>
                <a:lnTo>
                  <a:pt x="296138" y="63741"/>
                </a:lnTo>
                <a:lnTo>
                  <a:pt x="290144" y="68072"/>
                </a:lnTo>
                <a:lnTo>
                  <a:pt x="286740" y="72821"/>
                </a:lnTo>
                <a:lnTo>
                  <a:pt x="268390" y="92010"/>
                </a:lnTo>
                <a:lnTo>
                  <a:pt x="249429" y="110453"/>
                </a:lnTo>
                <a:lnTo>
                  <a:pt x="229670" y="128155"/>
                </a:lnTo>
                <a:lnTo>
                  <a:pt x="208927" y="145122"/>
                </a:lnTo>
                <a:lnTo>
                  <a:pt x="215386" y="150580"/>
                </a:lnTo>
                <a:lnTo>
                  <a:pt x="220849" y="156462"/>
                </a:lnTo>
                <a:lnTo>
                  <a:pt x="224679" y="162408"/>
                </a:lnTo>
                <a:lnTo>
                  <a:pt x="226237" y="168059"/>
                </a:lnTo>
                <a:lnTo>
                  <a:pt x="226479" y="174218"/>
                </a:lnTo>
                <a:lnTo>
                  <a:pt x="224078" y="178422"/>
                </a:lnTo>
                <a:lnTo>
                  <a:pt x="222808" y="185661"/>
                </a:lnTo>
                <a:lnTo>
                  <a:pt x="222381" y="190042"/>
                </a:lnTo>
                <a:lnTo>
                  <a:pt x="222335" y="196770"/>
                </a:lnTo>
                <a:lnTo>
                  <a:pt x="222694" y="208971"/>
                </a:lnTo>
                <a:lnTo>
                  <a:pt x="225158" y="273850"/>
                </a:lnTo>
                <a:lnTo>
                  <a:pt x="228062" y="303916"/>
                </a:lnTo>
                <a:lnTo>
                  <a:pt x="228701" y="312216"/>
                </a:lnTo>
                <a:lnTo>
                  <a:pt x="228086" y="329573"/>
                </a:lnTo>
                <a:lnTo>
                  <a:pt x="224177" y="341329"/>
                </a:lnTo>
                <a:lnTo>
                  <a:pt x="216225" y="348140"/>
                </a:lnTo>
                <a:lnTo>
                  <a:pt x="203479" y="350659"/>
                </a:lnTo>
                <a:lnTo>
                  <a:pt x="190683" y="346506"/>
                </a:lnTo>
                <a:lnTo>
                  <a:pt x="180662" y="334403"/>
                </a:lnTo>
                <a:lnTo>
                  <a:pt x="173305" y="316519"/>
                </a:lnTo>
                <a:lnTo>
                  <a:pt x="168503" y="295021"/>
                </a:lnTo>
                <a:lnTo>
                  <a:pt x="173012" y="279102"/>
                </a:lnTo>
                <a:lnTo>
                  <a:pt x="174807" y="253906"/>
                </a:lnTo>
                <a:lnTo>
                  <a:pt x="174510" y="211124"/>
                </a:lnTo>
                <a:lnTo>
                  <a:pt x="171450" y="171704"/>
                </a:lnTo>
                <a:lnTo>
                  <a:pt x="136169" y="192385"/>
                </a:lnTo>
                <a:lnTo>
                  <a:pt x="96889" y="211729"/>
                </a:lnTo>
                <a:lnTo>
                  <a:pt x="53126" y="229609"/>
                </a:lnTo>
                <a:lnTo>
                  <a:pt x="4394" y="245897"/>
                </a:lnTo>
                <a:lnTo>
                  <a:pt x="0" y="238366"/>
                </a:lnTo>
                <a:close/>
              </a:path>
            </a:pathLst>
          </a:custGeom>
          <a:ln w="76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74380" y="3014117"/>
            <a:ext cx="450850" cy="101600"/>
          </a:xfrm>
          <a:custGeom>
            <a:avLst/>
            <a:gdLst/>
            <a:ahLst/>
            <a:cxnLst/>
            <a:rect l="l" t="t" r="r" b="b"/>
            <a:pathLst>
              <a:path w="450850" h="101600">
                <a:moveTo>
                  <a:pt x="251434" y="73494"/>
                </a:moveTo>
                <a:lnTo>
                  <a:pt x="185385" y="77898"/>
                </a:lnTo>
                <a:lnTo>
                  <a:pt x="130175" y="83807"/>
                </a:lnTo>
                <a:lnTo>
                  <a:pt x="95656" y="94373"/>
                </a:lnTo>
                <a:lnTo>
                  <a:pt x="87071" y="97790"/>
                </a:lnTo>
                <a:lnTo>
                  <a:pt x="81546" y="101079"/>
                </a:lnTo>
                <a:lnTo>
                  <a:pt x="73367" y="101396"/>
                </a:lnTo>
                <a:lnTo>
                  <a:pt x="49268" y="94973"/>
                </a:lnTo>
                <a:lnTo>
                  <a:pt x="25677" y="77946"/>
                </a:lnTo>
                <a:lnTo>
                  <a:pt x="7590" y="56280"/>
                </a:lnTo>
                <a:lnTo>
                  <a:pt x="0" y="35941"/>
                </a:lnTo>
                <a:lnTo>
                  <a:pt x="26" y="24630"/>
                </a:lnTo>
                <a:lnTo>
                  <a:pt x="1390" y="15482"/>
                </a:lnTo>
                <a:lnTo>
                  <a:pt x="4536" y="7614"/>
                </a:lnTo>
                <a:lnTo>
                  <a:pt x="9906" y="139"/>
                </a:lnTo>
                <a:lnTo>
                  <a:pt x="13512" y="0"/>
                </a:lnTo>
                <a:lnTo>
                  <a:pt x="25643" y="19120"/>
                </a:lnTo>
                <a:lnTo>
                  <a:pt x="45720" y="28406"/>
                </a:lnTo>
                <a:lnTo>
                  <a:pt x="70644" y="31153"/>
                </a:lnTo>
                <a:lnTo>
                  <a:pt x="97320" y="30657"/>
                </a:lnTo>
                <a:lnTo>
                  <a:pt x="312597" y="22377"/>
                </a:lnTo>
                <a:lnTo>
                  <a:pt x="334177" y="20743"/>
                </a:lnTo>
                <a:lnTo>
                  <a:pt x="350816" y="18338"/>
                </a:lnTo>
                <a:lnTo>
                  <a:pt x="363034" y="16105"/>
                </a:lnTo>
                <a:lnTo>
                  <a:pt x="371348" y="14986"/>
                </a:lnTo>
                <a:lnTo>
                  <a:pt x="422686" y="21482"/>
                </a:lnTo>
                <a:lnTo>
                  <a:pt x="450519" y="44284"/>
                </a:lnTo>
                <a:lnTo>
                  <a:pt x="447750" y="53902"/>
                </a:lnTo>
                <a:lnTo>
                  <a:pt x="407797" y="67995"/>
                </a:lnTo>
                <a:lnTo>
                  <a:pt x="388748" y="68468"/>
                </a:lnTo>
                <a:lnTo>
                  <a:pt x="377134" y="68738"/>
                </a:lnTo>
                <a:lnTo>
                  <a:pt x="366242" y="69075"/>
                </a:lnTo>
                <a:lnTo>
                  <a:pt x="251434" y="73494"/>
                </a:lnTo>
                <a:close/>
              </a:path>
            </a:pathLst>
          </a:custGeom>
          <a:ln w="7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03370" y="2931325"/>
            <a:ext cx="297815" cy="446405"/>
          </a:xfrm>
          <a:custGeom>
            <a:avLst/>
            <a:gdLst/>
            <a:ahLst/>
            <a:cxnLst/>
            <a:rect l="l" t="t" r="r" b="b"/>
            <a:pathLst>
              <a:path w="297814" h="446404">
                <a:moveTo>
                  <a:pt x="46228" y="0"/>
                </a:moveTo>
                <a:lnTo>
                  <a:pt x="29653" y="2965"/>
                </a:lnTo>
                <a:lnTo>
                  <a:pt x="14703" y="9429"/>
                </a:lnTo>
                <a:lnTo>
                  <a:pt x="3958" y="17655"/>
                </a:lnTo>
                <a:lnTo>
                  <a:pt x="0" y="25907"/>
                </a:lnTo>
                <a:lnTo>
                  <a:pt x="533" y="26403"/>
                </a:lnTo>
                <a:lnTo>
                  <a:pt x="8431" y="26669"/>
                </a:lnTo>
                <a:lnTo>
                  <a:pt x="17475" y="27998"/>
                </a:lnTo>
                <a:lnTo>
                  <a:pt x="49506" y="60261"/>
                </a:lnTo>
                <a:lnTo>
                  <a:pt x="55585" y="100508"/>
                </a:lnTo>
                <a:lnTo>
                  <a:pt x="59920" y="170154"/>
                </a:lnTo>
                <a:lnTo>
                  <a:pt x="61263" y="221162"/>
                </a:lnTo>
                <a:lnTo>
                  <a:pt x="61385" y="280796"/>
                </a:lnTo>
                <a:lnTo>
                  <a:pt x="60043" y="318858"/>
                </a:lnTo>
                <a:lnTo>
                  <a:pt x="53068" y="357986"/>
                </a:lnTo>
                <a:lnTo>
                  <a:pt x="46609" y="370103"/>
                </a:lnTo>
                <a:lnTo>
                  <a:pt x="56398" y="401191"/>
                </a:lnTo>
                <a:lnTo>
                  <a:pt x="67468" y="425448"/>
                </a:lnTo>
                <a:lnTo>
                  <a:pt x="80520" y="441064"/>
                </a:lnTo>
                <a:lnTo>
                  <a:pt x="96253" y="446227"/>
                </a:lnTo>
                <a:lnTo>
                  <a:pt x="112418" y="441982"/>
                </a:lnTo>
                <a:lnTo>
                  <a:pt x="123920" y="431612"/>
                </a:lnTo>
                <a:lnTo>
                  <a:pt x="130621" y="416523"/>
                </a:lnTo>
                <a:lnTo>
                  <a:pt x="132384" y="398119"/>
                </a:lnTo>
                <a:lnTo>
                  <a:pt x="131218" y="378445"/>
                </a:lnTo>
                <a:lnTo>
                  <a:pt x="129581" y="360233"/>
                </a:lnTo>
                <a:lnTo>
                  <a:pt x="127862" y="342410"/>
                </a:lnTo>
                <a:lnTo>
                  <a:pt x="126453" y="323900"/>
                </a:lnTo>
                <a:lnTo>
                  <a:pt x="124959" y="296735"/>
                </a:lnTo>
                <a:lnTo>
                  <a:pt x="123280" y="264809"/>
                </a:lnTo>
                <a:lnTo>
                  <a:pt x="121680" y="229894"/>
                </a:lnTo>
                <a:lnTo>
                  <a:pt x="120421" y="193763"/>
                </a:lnTo>
                <a:lnTo>
                  <a:pt x="245767" y="193763"/>
                </a:lnTo>
                <a:lnTo>
                  <a:pt x="228589" y="186699"/>
                </a:lnTo>
                <a:lnTo>
                  <a:pt x="195860" y="178082"/>
                </a:lnTo>
                <a:lnTo>
                  <a:pt x="159105" y="172413"/>
                </a:lnTo>
                <a:lnTo>
                  <a:pt x="120027" y="170154"/>
                </a:lnTo>
                <a:lnTo>
                  <a:pt x="119996" y="150452"/>
                </a:lnTo>
                <a:lnTo>
                  <a:pt x="120754" y="97150"/>
                </a:lnTo>
                <a:lnTo>
                  <a:pt x="125641" y="62661"/>
                </a:lnTo>
                <a:lnTo>
                  <a:pt x="130124" y="58889"/>
                </a:lnTo>
                <a:lnTo>
                  <a:pt x="132016" y="54711"/>
                </a:lnTo>
                <a:lnTo>
                  <a:pt x="131838" y="50101"/>
                </a:lnTo>
                <a:lnTo>
                  <a:pt x="123800" y="31019"/>
                </a:lnTo>
                <a:lnTo>
                  <a:pt x="104030" y="14654"/>
                </a:lnTo>
                <a:lnTo>
                  <a:pt x="76762" y="3486"/>
                </a:lnTo>
                <a:lnTo>
                  <a:pt x="46228" y="0"/>
                </a:lnTo>
                <a:close/>
              </a:path>
              <a:path w="297814" h="446404">
                <a:moveTo>
                  <a:pt x="245767" y="193763"/>
                </a:moveTo>
                <a:lnTo>
                  <a:pt x="120421" y="193763"/>
                </a:lnTo>
                <a:lnTo>
                  <a:pt x="147772" y="207106"/>
                </a:lnTo>
                <a:lnTo>
                  <a:pt x="175875" y="227491"/>
                </a:lnTo>
                <a:lnTo>
                  <a:pt x="200988" y="250206"/>
                </a:lnTo>
                <a:lnTo>
                  <a:pt x="219367" y="270535"/>
                </a:lnTo>
                <a:lnTo>
                  <a:pt x="228846" y="280230"/>
                </a:lnTo>
                <a:lnTo>
                  <a:pt x="238948" y="285956"/>
                </a:lnTo>
                <a:lnTo>
                  <a:pt x="250087" y="288562"/>
                </a:lnTo>
                <a:lnTo>
                  <a:pt x="262674" y="288899"/>
                </a:lnTo>
                <a:lnTo>
                  <a:pt x="275755" y="285915"/>
                </a:lnTo>
                <a:lnTo>
                  <a:pt x="286980" y="278531"/>
                </a:lnTo>
                <a:lnTo>
                  <a:pt x="294697" y="267530"/>
                </a:lnTo>
                <a:lnTo>
                  <a:pt x="297256" y="253695"/>
                </a:lnTo>
                <a:lnTo>
                  <a:pt x="293872" y="236176"/>
                </a:lnTo>
                <a:lnTo>
                  <a:pt x="285484" y="221162"/>
                </a:lnTo>
                <a:lnTo>
                  <a:pt x="272565" y="208441"/>
                </a:lnTo>
                <a:lnTo>
                  <a:pt x="255587" y="197802"/>
                </a:lnTo>
                <a:lnTo>
                  <a:pt x="245767" y="193763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17714" y="2910774"/>
            <a:ext cx="403225" cy="420370"/>
          </a:xfrm>
          <a:custGeom>
            <a:avLst/>
            <a:gdLst/>
            <a:ahLst/>
            <a:cxnLst/>
            <a:rect l="l" t="t" r="r" b="b"/>
            <a:pathLst>
              <a:path w="403225" h="420370">
                <a:moveTo>
                  <a:pt x="399801" y="61264"/>
                </a:moveTo>
                <a:lnTo>
                  <a:pt x="295859" y="61264"/>
                </a:lnTo>
                <a:lnTo>
                  <a:pt x="297967" y="62712"/>
                </a:lnTo>
                <a:lnTo>
                  <a:pt x="298094" y="65798"/>
                </a:lnTo>
                <a:lnTo>
                  <a:pt x="297620" y="66296"/>
                </a:lnTo>
                <a:lnTo>
                  <a:pt x="297637" y="67348"/>
                </a:lnTo>
                <a:lnTo>
                  <a:pt x="287819" y="110199"/>
                </a:lnTo>
                <a:lnTo>
                  <a:pt x="274901" y="153741"/>
                </a:lnTo>
                <a:lnTo>
                  <a:pt x="258275" y="197197"/>
                </a:lnTo>
                <a:lnTo>
                  <a:pt x="237332" y="239792"/>
                </a:lnTo>
                <a:lnTo>
                  <a:pt x="211464" y="280751"/>
                </a:lnTo>
                <a:lnTo>
                  <a:pt x="180060" y="319299"/>
                </a:lnTo>
                <a:lnTo>
                  <a:pt x="142514" y="354660"/>
                </a:lnTo>
                <a:lnTo>
                  <a:pt x="98216" y="386061"/>
                </a:lnTo>
                <a:lnTo>
                  <a:pt x="46558" y="412724"/>
                </a:lnTo>
                <a:lnTo>
                  <a:pt x="50952" y="420255"/>
                </a:lnTo>
                <a:lnTo>
                  <a:pt x="107546" y="401440"/>
                </a:lnTo>
                <a:lnTo>
                  <a:pt x="157356" y="379453"/>
                </a:lnTo>
                <a:lnTo>
                  <a:pt x="200924" y="354233"/>
                </a:lnTo>
                <a:lnTo>
                  <a:pt x="238794" y="325714"/>
                </a:lnTo>
                <a:lnTo>
                  <a:pt x="271507" y="293833"/>
                </a:lnTo>
                <a:lnTo>
                  <a:pt x="299607" y="258526"/>
                </a:lnTo>
                <a:lnTo>
                  <a:pt x="323637" y="219730"/>
                </a:lnTo>
                <a:lnTo>
                  <a:pt x="344139" y="177379"/>
                </a:lnTo>
                <a:lnTo>
                  <a:pt x="361657" y="131411"/>
                </a:lnTo>
                <a:lnTo>
                  <a:pt x="376733" y="81762"/>
                </a:lnTo>
                <a:lnTo>
                  <a:pt x="379450" y="72415"/>
                </a:lnTo>
                <a:lnTo>
                  <a:pt x="382981" y="70739"/>
                </a:lnTo>
                <a:lnTo>
                  <a:pt x="396037" y="63055"/>
                </a:lnTo>
                <a:lnTo>
                  <a:pt x="399801" y="61264"/>
                </a:lnTo>
                <a:close/>
              </a:path>
              <a:path w="403225" h="420370">
                <a:moveTo>
                  <a:pt x="15189" y="10972"/>
                </a:moveTo>
                <a:lnTo>
                  <a:pt x="0" y="42444"/>
                </a:lnTo>
                <a:lnTo>
                  <a:pt x="6663" y="66319"/>
                </a:lnTo>
                <a:lnTo>
                  <a:pt x="22341" y="88399"/>
                </a:lnTo>
                <a:lnTo>
                  <a:pt x="43285" y="104428"/>
                </a:lnTo>
                <a:lnTo>
                  <a:pt x="65710" y="110147"/>
                </a:lnTo>
                <a:lnTo>
                  <a:pt x="73845" y="108800"/>
                </a:lnTo>
                <a:lnTo>
                  <a:pt x="80183" y="105937"/>
                </a:lnTo>
                <a:lnTo>
                  <a:pt x="86485" y="102206"/>
                </a:lnTo>
                <a:lnTo>
                  <a:pt x="94513" y="98259"/>
                </a:lnTo>
                <a:lnTo>
                  <a:pt x="143205" y="83045"/>
                </a:lnTo>
                <a:lnTo>
                  <a:pt x="212820" y="71064"/>
                </a:lnTo>
                <a:lnTo>
                  <a:pt x="255719" y="65219"/>
                </a:lnTo>
                <a:lnTo>
                  <a:pt x="295859" y="61264"/>
                </a:lnTo>
                <a:lnTo>
                  <a:pt x="399801" y="61264"/>
                </a:lnTo>
                <a:lnTo>
                  <a:pt x="403085" y="59702"/>
                </a:lnTo>
                <a:lnTo>
                  <a:pt x="402844" y="53035"/>
                </a:lnTo>
                <a:lnTo>
                  <a:pt x="397613" y="45431"/>
                </a:lnTo>
                <a:lnTo>
                  <a:pt x="62834" y="45431"/>
                </a:lnTo>
                <a:lnTo>
                  <a:pt x="53267" y="45118"/>
                </a:lnTo>
                <a:lnTo>
                  <a:pt x="18973" y="19831"/>
                </a:lnTo>
                <a:lnTo>
                  <a:pt x="15722" y="11455"/>
                </a:lnTo>
                <a:lnTo>
                  <a:pt x="15189" y="10972"/>
                </a:lnTo>
                <a:close/>
              </a:path>
              <a:path w="403225" h="420370">
                <a:moveTo>
                  <a:pt x="326872" y="0"/>
                </a:moveTo>
                <a:lnTo>
                  <a:pt x="319677" y="4155"/>
                </a:lnTo>
                <a:lnTo>
                  <a:pt x="311270" y="13120"/>
                </a:lnTo>
                <a:lnTo>
                  <a:pt x="301816" y="22411"/>
                </a:lnTo>
                <a:lnTo>
                  <a:pt x="246752" y="32661"/>
                </a:lnTo>
                <a:lnTo>
                  <a:pt x="186199" y="37950"/>
                </a:lnTo>
                <a:lnTo>
                  <a:pt x="123787" y="42444"/>
                </a:lnTo>
                <a:lnTo>
                  <a:pt x="73482" y="45173"/>
                </a:lnTo>
                <a:lnTo>
                  <a:pt x="62834" y="45431"/>
                </a:lnTo>
                <a:lnTo>
                  <a:pt x="397613" y="45431"/>
                </a:lnTo>
                <a:lnTo>
                  <a:pt x="393357" y="39244"/>
                </a:lnTo>
                <a:lnTo>
                  <a:pt x="371588" y="21450"/>
                </a:lnTo>
                <a:lnTo>
                  <a:pt x="346453" y="6190"/>
                </a:lnTo>
                <a:lnTo>
                  <a:pt x="326872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81427" y="2969251"/>
            <a:ext cx="314325" cy="351155"/>
          </a:xfrm>
          <a:custGeom>
            <a:avLst/>
            <a:gdLst/>
            <a:ahLst/>
            <a:cxnLst/>
            <a:rect l="l" t="t" r="r" b="b"/>
            <a:pathLst>
              <a:path w="314325" h="351154">
                <a:moveTo>
                  <a:pt x="226380" y="171704"/>
                </a:moveTo>
                <a:lnTo>
                  <a:pt x="171450" y="171704"/>
                </a:lnTo>
                <a:lnTo>
                  <a:pt x="172499" y="181453"/>
                </a:lnTo>
                <a:lnTo>
                  <a:pt x="173420" y="192385"/>
                </a:lnTo>
                <a:lnTo>
                  <a:pt x="174061" y="201932"/>
                </a:lnTo>
                <a:lnTo>
                  <a:pt x="174526" y="211729"/>
                </a:lnTo>
                <a:lnTo>
                  <a:pt x="174952" y="228293"/>
                </a:lnTo>
                <a:lnTo>
                  <a:pt x="174807" y="253906"/>
                </a:lnTo>
                <a:lnTo>
                  <a:pt x="173012" y="279102"/>
                </a:lnTo>
                <a:lnTo>
                  <a:pt x="168503" y="295021"/>
                </a:lnTo>
                <a:lnTo>
                  <a:pt x="173305" y="316519"/>
                </a:lnTo>
                <a:lnTo>
                  <a:pt x="180662" y="334403"/>
                </a:lnTo>
                <a:lnTo>
                  <a:pt x="190683" y="346506"/>
                </a:lnTo>
                <a:lnTo>
                  <a:pt x="203479" y="350659"/>
                </a:lnTo>
                <a:lnTo>
                  <a:pt x="216225" y="348140"/>
                </a:lnTo>
                <a:lnTo>
                  <a:pt x="224177" y="341329"/>
                </a:lnTo>
                <a:lnTo>
                  <a:pt x="228086" y="329573"/>
                </a:lnTo>
                <a:lnTo>
                  <a:pt x="228701" y="312216"/>
                </a:lnTo>
                <a:lnTo>
                  <a:pt x="228062" y="303916"/>
                </a:lnTo>
                <a:lnTo>
                  <a:pt x="226989" y="295021"/>
                </a:lnTo>
                <a:lnTo>
                  <a:pt x="225940" y="285615"/>
                </a:lnTo>
                <a:lnTo>
                  <a:pt x="225158" y="273850"/>
                </a:lnTo>
                <a:lnTo>
                  <a:pt x="222694" y="208971"/>
                </a:lnTo>
                <a:lnTo>
                  <a:pt x="222335" y="196770"/>
                </a:lnTo>
                <a:lnTo>
                  <a:pt x="222381" y="190042"/>
                </a:lnTo>
                <a:lnTo>
                  <a:pt x="222808" y="185661"/>
                </a:lnTo>
                <a:lnTo>
                  <a:pt x="224078" y="178422"/>
                </a:lnTo>
                <a:lnTo>
                  <a:pt x="226479" y="174218"/>
                </a:lnTo>
                <a:lnTo>
                  <a:pt x="226380" y="171704"/>
                </a:lnTo>
                <a:close/>
              </a:path>
              <a:path w="314325" h="351154">
                <a:moveTo>
                  <a:pt x="244932" y="0"/>
                </a:moveTo>
                <a:lnTo>
                  <a:pt x="230392" y="2185"/>
                </a:lnTo>
                <a:lnTo>
                  <a:pt x="222902" y="6169"/>
                </a:lnTo>
                <a:lnTo>
                  <a:pt x="220134" y="10261"/>
                </a:lnTo>
                <a:lnTo>
                  <a:pt x="219760" y="12776"/>
                </a:lnTo>
                <a:lnTo>
                  <a:pt x="227349" y="13624"/>
                </a:lnTo>
                <a:lnTo>
                  <a:pt x="234569" y="15930"/>
                </a:lnTo>
                <a:lnTo>
                  <a:pt x="240016" y="19653"/>
                </a:lnTo>
                <a:lnTo>
                  <a:pt x="242290" y="24752"/>
                </a:lnTo>
                <a:lnTo>
                  <a:pt x="241973" y="29883"/>
                </a:lnTo>
                <a:lnTo>
                  <a:pt x="242138" y="34505"/>
                </a:lnTo>
                <a:lnTo>
                  <a:pt x="214427" y="70476"/>
                </a:lnTo>
                <a:lnTo>
                  <a:pt x="182074" y="104246"/>
                </a:lnTo>
                <a:lnTo>
                  <a:pt x="142582" y="140031"/>
                </a:lnTo>
                <a:lnTo>
                  <a:pt x="97824" y="175720"/>
                </a:lnTo>
                <a:lnTo>
                  <a:pt x="49672" y="209202"/>
                </a:lnTo>
                <a:lnTo>
                  <a:pt x="0" y="238366"/>
                </a:lnTo>
                <a:lnTo>
                  <a:pt x="4394" y="245897"/>
                </a:lnTo>
                <a:lnTo>
                  <a:pt x="53126" y="229609"/>
                </a:lnTo>
                <a:lnTo>
                  <a:pt x="96889" y="211729"/>
                </a:lnTo>
                <a:lnTo>
                  <a:pt x="136169" y="192385"/>
                </a:lnTo>
                <a:lnTo>
                  <a:pt x="171450" y="171704"/>
                </a:lnTo>
                <a:lnTo>
                  <a:pt x="226380" y="171704"/>
                </a:lnTo>
                <a:lnTo>
                  <a:pt x="208927" y="145122"/>
                </a:lnTo>
                <a:lnTo>
                  <a:pt x="229670" y="128155"/>
                </a:lnTo>
                <a:lnTo>
                  <a:pt x="249429" y="110453"/>
                </a:lnTo>
                <a:lnTo>
                  <a:pt x="268390" y="92010"/>
                </a:lnTo>
                <a:lnTo>
                  <a:pt x="286740" y="72821"/>
                </a:lnTo>
                <a:lnTo>
                  <a:pt x="290144" y="68072"/>
                </a:lnTo>
                <a:lnTo>
                  <a:pt x="296138" y="63741"/>
                </a:lnTo>
                <a:lnTo>
                  <a:pt x="299694" y="62572"/>
                </a:lnTo>
                <a:lnTo>
                  <a:pt x="306273" y="60274"/>
                </a:lnTo>
                <a:lnTo>
                  <a:pt x="313893" y="57924"/>
                </a:lnTo>
                <a:lnTo>
                  <a:pt x="313626" y="51257"/>
                </a:lnTo>
                <a:lnTo>
                  <a:pt x="306647" y="37690"/>
                </a:lnTo>
                <a:lnTo>
                  <a:pt x="289661" y="20418"/>
                </a:lnTo>
                <a:lnTo>
                  <a:pt x="267485" y="5751"/>
                </a:lnTo>
                <a:lnTo>
                  <a:pt x="244932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74380" y="3014117"/>
            <a:ext cx="450850" cy="101600"/>
          </a:xfrm>
          <a:custGeom>
            <a:avLst/>
            <a:gdLst/>
            <a:ahLst/>
            <a:cxnLst/>
            <a:rect l="l" t="t" r="r" b="b"/>
            <a:pathLst>
              <a:path w="450850" h="101600">
                <a:moveTo>
                  <a:pt x="13512" y="0"/>
                </a:moveTo>
                <a:lnTo>
                  <a:pt x="0" y="35941"/>
                </a:lnTo>
                <a:lnTo>
                  <a:pt x="7590" y="56280"/>
                </a:lnTo>
                <a:lnTo>
                  <a:pt x="25677" y="77946"/>
                </a:lnTo>
                <a:lnTo>
                  <a:pt x="49268" y="94973"/>
                </a:lnTo>
                <a:lnTo>
                  <a:pt x="73367" y="101396"/>
                </a:lnTo>
                <a:lnTo>
                  <a:pt x="81546" y="101079"/>
                </a:lnTo>
                <a:lnTo>
                  <a:pt x="87071" y="97790"/>
                </a:lnTo>
                <a:lnTo>
                  <a:pt x="104307" y="90865"/>
                </a:lnTo>
                <a:lnTo>
                  <a:pt x="152393" y="80988"/>
                </a:lnTo>
                <a:lnTo>
                  <a:pt x="221086" y="75184"/>
                </a:lnTo>
                <a:lnTo>
                  <a:pt x="377134" y="68738"/>
                </a:lnTo>
                <a:lnTo>
                  <a:pt x="407797" y="67995"/>
                </a:lnTo>
                <a:lnTo>
                  <a:pt x="425575" y="65885"/>
                </a:lnTo>
                <a:lnTo>
                  <a:pt x="439164" y="61145"/>
                </a:lnTo>
                <a:lnTo>
                  <a:pt x="447750" y="53902"/>
                </a:lnTo>
                <a:lnTo>
                  <a:pt x="450519" y="44284"/>
                </a:lnTo>
                <a:lnTo>
                  <a:pt x="442777" y="31153"/>
                </a:lnTo>
                <a:lnTo>
                  <a:pt x="70644" y="31153"/>
                </a:lnTo>
                <a:lnTo>
                  <a:pt x="45720" y="28406"/>
                </a:lnTo>
                <a:lnTo>
                  <a:pt x="25643" y="19120"/>
                </a:lnTo>
                <a:lnTo>
                  <a:pt x="13512" y="0"/>
                </a:lnTo>
                <a:close/>
              </a:path>
              <a:path w="450850" h="101600">
                <a:moveTo>
                  <a:pt x="372364" y="14947"/>
                </a:moveTo>
                <a:lnTo>
                  <a:pt x="371348" y="14986"/>
                </a:lnTo>
                <a:lnTo>
                  <a:pt x="363034" y="16105"/>
                </a:lnTo>
                <a:lnTo>
                  <a:pt x="350816" y="18338"/>
                </a:lnTo>
                <a:lnTo>
                  <a:pt x="334177" y="20743"/>
                </a:lnTo>
                <a:lnTo>
                  <a:pt x="312597" y="22377"/>
                </a:lnTo>
                <a:lnTo>
                  <a:pt x="97320" y="30657"/>
                </a:lnTo>
                <a:lnTo>
                  <a:pt x="70644" y="31153"/>
                </a:lnTo>
                <a:lnTo>
                  <a:pt x="442777" y="31153"/>
                </a:lnTo>
                <a:lnTo>
                  <a:pt x="442278" y="30306"/>
                </a:lnTo>
                <a:lnTo>
                  <a:pt x="422686" y="21482"/>
                </a:lnTo>
                <a:lnTo>
                  <a:pt x="397472" y="16724"/>
                </a:lnTo>
                <a:lnTo>
                  <a:pt x="372364" y="14947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63252" y="2897684"/>
            <a:ext cx="859287" cy="4957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01358" y="2947911"/>
            <a:ext cx="359486" cy="3678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97890" y="2935783"/>
            <a:ext cx="352425" cy="3649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3361474"/>
            <a:ext cx="1922673" cy="67097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06424" y="6245357"/>
            <a:ext cx="6453631" cy="39928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54367" y="7601723"/>
            <a:ext cx="2874645" cy="0"/>
          </a:xfrm>
          <a:custGeom>
            <a:avLst/>
            <a:gdLst/>
            <a:ahLst/>
            <a:cxnLst/>
            <a:rect l="l" t="t" r="r" b="b"/>
            <a:pathLst>
              <a:path w="2874645">
                <a:moveTo>
                  <a:pt x="0" y="0"/>
                </a:moveTo>
                <a:lnTo>
                  <a:pt x="2874441" y="0"/>
                </a:lnTo>
              </a:path>
            </a:pathLst>
          </a:custGeom>
          <a:ln w="76200">
            <a:solidFill>
              <a:srgbClr val="7F80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841667" y="7683431"/>
            <a:ext cx="2439670" cy="3956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  <a:tabLst>
                <a:tab pos="469900" algn="l"/>
              </a:tabLst>
            </a:pPr>
            <a:r>
              <a:rPr sz="1100" dirty="0">
                <a:solidFill>
                  <a:srgbClr val="231F20"/>
                </a:solidFill>
                <a:latin typeface="ＭＳ Ｐ明朝"/>
                <a:cs typeface="ＭＳ Ｐ明朝"/>
              </a:rPr>
              <a:t>品種	：</a:t>
            </a:r>
            <a:r>
              <a:rPr sz="1100" spc="-75" dirty="0">
                <a:solidFill>
                  <a:srgbClr val="231F20"/>
                </a:solidFill>
                <a:latin typeface="ＭＳ Ｐ明朝"/>
                <a:cs typeface="ＭＳ Ｐ明朝"/>
              </a:rPr>
              <a:t> </a:t>
            </a:r>
            <a:r>
              <a:rPr sz="1100" dirty="0">
                <a:solidFill>
                  <a:srgbClr val="231F20"/>
                </a:solidFill>
                <a:latin typeface="ＭＳ Ｐ明朝"/>
                <a:cs typeface="ＭＳ Ｐ明朝"/>
              </a:rPr>
              <a:t>カベルネ</a:t>
            </a:r>
            <a:r>
              <a:rPr sz="1100" spc="-65" dirty="0">
                <a:solidFill>
                  <a:srgbClr val="231F20"/>
                </a:solidFill>
                <a:latin typeface="ＭＳ Ｐ明朝"/>
                <a:cs typeface="ＭＳ Ｐ明朝"/>
              </a:rPr>
              <a:t> </a:t>
            </a:r>
            <a:r>
              <a:rPr sz="1100" dirty="0">
                <a:solidFill>
                  <a:srgbClr val="231F20"/>
                </a:solidFill>
                <a:latin typeface="ＭＳ Ｐ明朝"/>
                <a:cs typeface="ＭＳ Ｐ明朝"/>
              </a:rPr>
              <a:t>・</a:t>
            </a:r>
            <a:r>
              <a:rPr sz="1100" spc="-75" dirty="0">
                <a:solidFill>
                  <a:srgbClr val="231F20"/>
                </a:solidFill>
                <a:latin typeface="ＭＳ Ｐ明朝"/>
                <a:cs typeface="ＭＳ Ｐ明朝"/>
              </a:rPr>
              <a:t> </a:t>
            </a:r>
            <a:r>
              <a:rPr sz="1100" dirty="0">
                <a:solidFill>
                  <a:srgbClr val="231F20"/>
                </a:solidFill>
                <a:latin typeface="ＭＳ Ｐ明朝"/>
                <a:cs typeface="ＭＳ Ｐ明朝"/>
              </a:rPr>
              <a:t>ソーヴィニヨン</a:t>
            </a:r>
            <a:endParaRPr sz="1100">
              <a:latin typeface="ＭＳ Ｐ明朝"/>
              <a:cs typeface="ＭＳ Ｐ明朝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  <a:tabLst>
                <a:tab pos="469900" algn="l"/>
              </a:tabLst>
            </a:pPr>
            <a:r>
              <a:rPr sz="1650" baseline="2525" dirty="0">
                <a:solidFill>
                  <a:srgbClr val="231F20"/>
                </a:solidFill>
                <a:latin typeface="ＭＳ Ｐ明朝"/>
                <a:cs typeface="ＭＳ Ｐ明朝"/>
              </a:rPr>
              <a:t>産地	</a:t>
            </a:r>
            <a:r>
              <a:rPr sz="1650" spc="-7" baseline="2525" dirty="0">
                <a:solidFill>
                  <a:srgbClr val="231F20"/>
                </a:solidFill>
                <a:latin typeface="ＭＳ Ｐ明朝"/>
                <a:cs typeface="ＭＳ Ｐ明朝"/>
              </a:rPr>
              <a:t>：</a:t>
            </a:r>
            <a:r>
              <a:rPr sz="1200" spc="-5" dirty="0">
                <a:solidFill>
                  <a:srgbClr val="231F20"/>
                </a:solidFill>
                <a:latin typeface="ＭＳ Ｐ明朝"/>
                <a:cs typeface="ＭＳ Ｐ明朝"/>
              </a:rPr>
              <a:t>モルドバ/ステファン・ヴォーダ</a:t>
            </a:r>
            <a:endParaRPr sz="1200">
              <a:latin typeface="ＭＳ Ｐ明朝"/>
              <a:cs typeface="ＭＳ Ｐ明朝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51329" y="8120646"/>
            <a:ext cx="4906645" cy="370205"/>
          </a:xfrm>
          <a:prstGeom prst="rect">
            <a:avLst/>
          </a:prstGeom>
          <a:solidFill>
            <a:srgbClr val="DA1C5C"/>
          </a:solidFill>
        </p:spPr>
        <p:txBody>
          <a:bodyPr vert="horz" wrap="square" lIns="0" tIns="5143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405"/>
              </a:spcBef>
            </a:pPr>
            <a:r>
              <a:rPr sz="1600" spc="5" dirty="0">
                <a:solidFill>
                  <a:srgbClr val="FFFFFF"/>
                </a:solidFill>
                <a:latin typeface="HG明朝E"/>
                <a:cs typeface="HG明朝E"/>
              </a:rPr>
              <a:t>常識を覆す！</a:t>
            </a:r>
            <a:r>
              <a:rPr sz="1600" spc="-20" dirty="0">
                <a:solidFill>
                  <a:srgbClr val="FFFFFF"/>
                </a:solidFill>
                <a:latin typeface="HG明朝E"/>
                <a:cs typeface="HG明朝E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HG明朝E"/>
                <a:cs typeface="HG明朝E"/>
              </a:rPr>
              <a:t>カベルネ</a:t>
            </a:r>
            <a:r>
              <a:rPr sz="1600" dirty="0">
                <a:solidFill>
                  <a:srgbClr val="FFFFFF"/>
                </a:solidFill>
                <a:latin typeface="HG明朝E"/>
                <a:cs typeface="HG明朝E"/>
              </a:rPr>
              <a:t>100％</a:t>
            </a:r>
            <a:r>
              <a:rPr sz="1600" spc="5" dirty="0">
                <a:solidFill>
                  <a:srgbClr val="FFFFFF"/>
                </a:solidFill>
                <a:latin typeface="HG明朝E"/>
                <a:cs typeface="HG明朝E"/>
              </a:rPr>
              <a:t>から造られた白ワイン</a:t>
            </a:r>
            <a:endParaRPr sz="1600">
              <a:latin typeface="HG明朝E"/>
              <a:cs typeface="HG明朝E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74682" y="8559308"/>
            <a:ext cx="4818380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solidFill>
                  <a:srgbClr val="231F20"/>
                </a:solidFill>
                <a:latin typeface="ＭＳ Ｐ明朝"/>
                <a:cs typeface="ＭＳ Ｐ明朝"/>
              </a:rPr>
              <a:t>赤ワイン用品種で造られた珍しい白ワイン。軽く圧搾してジュースのみ使用し </a:t>
            </a:r>
            <a:r>
              <a:rPr sz="1200" spc="-5" dirty="0">
                <a:solidFill>
                  <a:srgbClr val="231F20"/>
                </a:solidFill>
                <a:latin typeface="ＭＳ Ｐ明朝"/>
                <a:cs typeface="ＭＳ Ｐ明朝"/>
              </a:rPr>
              <a:t>ているため赤い色がうつりません。淡い黄金色、パッションフルーツ、</a:t>
            </a:r>
            <a:endParaRPr sz="1200" dirty="0">
              <a:latin typeface="ＭＳ Ｐ明朝"/>
              <a:cs typeface="ＭＳ Ｐ明朝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solidFill>
                  <a:srgbClr val="231F20"/>
                </a:solidFill>
                <a:latin typeface="ＭＳ Ｐ明朝"/>
                <a:cs typeface="ＭＳ Ｐ明朝"/>
              </a:rPr>
              <a:t>熟したモモの香り。グレープフルーツの活気のある味わい。</a:t>
            </a:r>
            <a:endParaRPr sz="1200" dirty="0">
              <a:latin typeface="ＭＳ Ｐ明朝"/>
              <a:cs typeface="ＭＳ Ｐ明朝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69671" y="5532775"/>
            <a:ext cx="344932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30" dirty="0">
                <a:solidFill>
                  <a:srgbClr val="ED1C24"/>
                </a:solidFill>
                <a:latin typeface="HGS明朝E"/>
                <a:cs typeface="HGS明朝E"/>
              </a:rPr>
              <a:t>“ダイヤモンドトロフィー”賞は、</a:t>
            </a:r>
            <a:endParaRPr sz="1650">
              <a:latin typeface="HGS明朝E"/>
              <a:cs typeface="HGS明朝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851261" y="5534138"/>
            <a:ext cx="5000625" cy="688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225" spc="15" baseline="-10335" dirty="0">
                <a:solidFill>
                  <a:srgbClr val="ED1C24"/>
                </a:solidFill>
                <a:latin typeface="HGS明朝E"/>
                <a:cs typeface="HGS明朝E"/>
              </a:rPr>
              <a:t>全エントリー</a:t>
            </a:r>
            <a:r>
              <a:rPr sz="3225" spc="7" baseline="-10335" dirty="0">
                <a:solidFill>
                  <a:srgbClr val="ED1C24"/>
                </a:solidFill>
                <a:latin typeface="HGS明朝E"/>
                <a:cs typeface="HGS明朝E"/>
              </a:rPr>
              <a:t>数</a:t>
            </a:r>
            <a:r>
              <a:rPr sz="1100" dirty="0">
                <a:solidFill>
                  <a:srgbClr val="ED1C24"/>
                </a:solidFill>
                <a:latin typeface="HGS明朝E"/>
                <a:cs typeface="HGS明朝E"/>
              </a:rPr>
              <a:t>（4,333</a:t>
            </a:r>
            <a:r>
              <a:rPr sz="1100" spc="-105" dirty="0">
                <a:solidFill>
                  <a:srgbClr val="ED1C24"/>
                </a:solidFill>
                <a:latin typeface="HGS明朝E"/>
                <a:cs typeface="HGS明朝E"/>
              </a:rPr>
              <a:t> </a:t>
            </a:r>
            <a:r>
              <a:rPr sz="1100" dirty="0">
                <a:solidFill>
                  <a:srgbClr val="ED1C24"/>
                </a:solidFill>
                <a:latin typeface="HGS明朝E"/>
                <a:cs typeface="HGS明朝E"/>
              </a:rPr>
              <a:t>アイテム</a:t>
            </a:r>
            <a:r>
              <a:rPr sz="1100" spc="-250" dirty="0">
                <a:solidFill>
                  <a:srgbClr val="ED1C24"/>
                </a:solidFill>
                <a:latin typeface="HGS明朝E"/>
                <a:cs typeface="HGS明朝E"/>
              </a:rPr>
              <a:t>）</a:t>
            </a:r>
            <a:r>
              <a:rPr sz="2400" spc="375" baseline="-5208" dirty="0">
                <a:solidFill>
                  <a:srgbClr val="ED1C24"/>
                </a:solidFill>
                <a:latin typeface="HGS明朝E"/>
                <a:cs typeface="HGS明朝E"/>
              </a:rPr>
              <a:t>の</a:t>
            </a:r>
            <a:r>
              <a:rPr sz="2400" spc="-22" baseline="-5208" dirty="0">
                <a:solidFill>
                  <a:srgbClr val="ED1C24"/>
                </a:solidFill>
                <a:latin typeface="HGS明朝E"/>
                <a:cs typeface="HGS明朝E"/>
              </a:rPr>
              <a:t> </a:t>
            </a:r>
            <a:r>
              <a:rPr sz="6525" spc="-7" baseline="-1277" dirty="0">
                <a:solidFill>
                  <a:srgbClr val="ED1C24"/>
                </a:solidFill>
                <a:latin typeface="HGS明朝E"/>
                <a:cs typeface="HGS明朝E"/>
              </a:rPr>
              <a:t>約</a:t>
            </a:r>
            <a:r>
              <a:rPr sz="6525" spc="-592" baseline="-1277" dirty="0">
                <a:solidFill>
                  <a:srgbClr val="ED1C24"/>
                </a:solidFill>
                <a:latin typeface="HGS明朝E"/>
                <a:cs typeface="HGS明朝E"/>
              </a:rPr>
              <a:t> </a:t>
            </a:r>
            <a:r>
              <a:rPr sz="6525" spc="-7" baseline="-1277" dirty="0">
                <a:solidFill>
                  <a:srgbClr val="ED1C24"/>
                </a:solidFill>
                <a:latin typeface="HGS明朝E"/>
                <a:cs typeface="HGS明朝E"/>
              </a:rPr>
              <a:t>1％</a:t>
            </a:r>
            <a:endParaRPr sz="6525" baseline="-1277">
              <a:latin typeface="HGS明朝E"/>
              <a:cs typeface="HGS明朝E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41667" y="6239659"/>
            <a:ext cx="3484245" cy="1314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35"/>
              </a:spcBef>
            </a:pPr>
            <a:r>
              <a:rPr sz="1650" spc="30" dirty="0">
                <a:solidFill>
                  <a:srgbClr val="ED1C24"/>
                </a:solidFill>
                <a:latin typeface="HGS明朝E"/>
                <a:cs typeface="HGS明朝E"/>
              </a:rPr>
              <a:t>しか選ばれない、限られた賞です！</a:t>
            </a:r>
            <a:endParaRPr sz="1650">
              <a:latin typeface="HGS明朝E"/>
              <a:cs typeface="HGS明朝E"/>
            </a:endParaRPr>
          </a:p>
          <a:p>
            <a:pPr>
              <a:lnSpc>
                <a:spcPct val="100000"/>
              </a:lnSpc>
            </a:pPr>
            <a:endParaRPr sz="1700">
              <a:latin typeface="HGS明朝E"/>
              <a:cs typeface="HGS明朝E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1800" spc="-80" dirty="0">
                <a:solidFill>
                  <a:srgbClr val="2E3092"/>
                </a:solidFill>
                <a:latin typeface="HGS明朝E"/>
                <a:cs typeface="HGS明朝E"/>
              </a:rPr>
              <a:t>ラダチーニ</a:t>
            </a:r>
            <a:endParaRPr sz="1800">
              <a:latin typeface="HGS明朝E"/>
              <a:cs typeface="HGS明朝E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800" spc="-80" dirty="0">
                <a:solidFill>
                  <a:srgbClr val="2E3092"/>
                </a:solidFill>
                <a:latin typeface="HGS明朝E"/>
                <a:cs typeface="HGS明朝E"/>
              </a:rPr>
              <a:t>ブラン・ド・カベルネ</a:t>
            </a:r>
            <a:endParaRPr sz="1800">
              <a:latin typeface="HGS明朝E"/>
              <a:cs typeface="HGS明朝E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199335" y="6197605"/>
            <a:ext cx="1735455" cy="0"/>
          </a:xfrm>
          <a:custGeom>
            <a:avLst/>
            <a:gdLst/>
            <a:ahLst/>
            <a:cxnLst/>
            <a:rect l="l" t="t" r="r" b="b"/>
            <a:pathLst>
              <a:path w="1735454">
                <a:moveTo>
                  <a:pt x="0" y="0"/>
                </a:moveTo>
                <a:lnTo>
                  <a:pt x="1734870" y="0"/>
                </a:lnTo>
              </a:path>
            </a:pathLst>
          </a:custGeom>
          <a:ln w="3175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99335" y="6197605"/>
            <a:ext cx="1735455" cy="0"/>
          </a:xfrm>
          <a:custGeom>
            <a:avLst/>
            <a:gdLst/>
            <a:ahLst/>
            <a:cxnLst/>
            <a:rect l="l" t="t" r="r" b="b"/>
            <a:pathLst>
              <a:path w="1735454">
                <a:moveTo>
                  <a:pt x="0" y="0"/>
                </a:moveTo>
                <a:lnTo>
                  <a:pt x="1734870" y="0"/>
                </a:lnTo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8894069"/>
            <a:ext cx="7560056" cy="179793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29219" y="3649624"/>
            <a:ext cx="1306969" cy="15878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93354" y="4774577"/>
            <a:ext cx="358775" cy="115570"/>
          </a:xfrm>
          <a:custGeom>
            <a:avLst/>
            <a:gdLst/>
            <a:ahLst/>
            <a:cxnLst/>
            <a:rect l="l" t="t" r="r" b="b"/>
            <a:pathLst>
              <a:path w="358775" h="115570">
                <a:moveTo>
                  <a:pt x="358317" y="115176"/>
                </a:moveTo>
                <a:lnTo>
                  <a:pt x="0" y="115176"/>
                </a:lnTo>
                <a:lnTo>
                  <a:pt x="0" y="0"/>
                </a:lnTo>
                <a:lnTo>
                  <a:pt x="358317" y="0"/>
                </a:lnTo>
                <a:lnTo>
                  <a:pt x="358317" y="115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13451" y="4759449"/>
            <a:ext cx="351097" cy="1062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820200" y="9395695"/>
            <a:ext cx="2903220" cy="7142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u="sng" spc="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ＭＳ Ｐ明朝"/>
                <a:cs typeface="ＭＳ Ｐ明朝"/>
              </a:rPr>
              <a:t>参考上</a:t>
            </a:r>
            <a:r>
              <a:rPr sz="2200" u="sng" spc="15" dirty="0">
                <a:solidFill>
                  <a:srgbClr val="231F20"/>
                </a:solidFill>
                <a:latin typeface="ＭＳ Ｐ明朝"/>
                <a:cs typeface="ＭＳ Ｐ明朝"/>
              </a:rPr>
              <a:t>代</a:t>
            </a:r>
            <a:r>
              <a:rPr sz="2200" u="sng" spc="235" dirty="0">
                <a:solidFill>
                  <a:srgbClr val="231F20"/>
                </a:solidFill>
                <a:latin typeface="ＭＳ Ｐ明朝"/>
                <a:cs typeface="ＭＳ Ｐ明朝"/>
              </a:rPr>
              <a:t> </a:t>
            </a:r>
            <a:r>
              <a:rPr sz="4550" u="sng" spc="5">
                <a:solidFill>
                  <a:srgbClr val="231F20"/>
                </a:solidFill>
                <a:latin typeface="ＭＳ Ｐ明朝"/>
                <a:cs typeface="ＭＳ Ｐ明朝"/>
              </a:rPr>
              <a:t>\1,</a:t>
            </a:r>
            <a:r>
              <a:rPr lang="en-US" altLang="ja-JP" sz="4550" u="sng" spc="5">
                <a:solidFill>
                  <a:srgbClr val="231F20"/>
                </a:solidFill>
                <a:latin typeface="ＭＳ Ｐ明朝"/>
                <a:cs typeface="ＭＳ Ｐ明朝"/>
              </a:rPr>
              <a:t>35</a:t>
            </a:r>
            <a:r>
              <a:rPr sz="4550" u="sng" spc="5">
                <a:solidFill>
                  <a:srgbClr val="231F20"/>
                </a:solidFill>
                <a:latin typeface="ＭＳ Ｐ明朝"/>
                <a:cs typeface="ＭＳ Ｐ明朝"/>
              </a:rPr>
              <a:t>0</a:t>
            </a:r>
            <a:endParaRPr sz="4550" u="sng" dirty="0">
              <a:latin typeface="ＭＳ Ｐ明朝"/>
              <a:cs typeface="ＭＳ Ｐ明朝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842826" y="4226788"/>
            <a:ext cx="239213" cy="33719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39643" y="4157116"/>
            <a:ext cx="160477" cy="28641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正方形/長方形 60"/>
          <p:cNvSpPr/>
          <p:nvPr/>
        </p:nvSpPr>
        <p:spPr>
          <a:xfrm rot="21386862">
            <a:off x="2903230" y="3401483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HG明朝E" pitchFamily="17" charset="-128"/>
                <a:ea typeface="HG明朝E" pitchFamily="17" charset="-128"/>
              </a:rPr>
              <a:t>「</a:t>
            </a:r>
            <a:r>
              <a:rPr lang="ja-JP" altLang="en-US" sz="1400" b="1" dirty="0">
                <a:latin typeface="HG明朝E" pitchFamily="17" charset="-128"/>
                <a:ea typeface="HG明朝E" pitchFamily="17" charset="-128"/>
              </a:rPr>
              <a:t>コストパフォーマンス賞」</a:t>
            </a:r>
            <a:endParaRPr lang="en-US" altLang="ja-JP" sz="1400" b="1" dirty="0">
              <a:latin typeface="HG明朝E" pitchFamily="17" charset="-128"/>
              <a:ea typeface="HG明朝E" pitchFamily="17" charset="-128"/>
            </a:endParaRPr>
          </a:p>
          <a:p>
            <a:r>
              <a:rPr lang="ja-JP" altLang="en-US" sz="1400" dirty="0">
                <a:latin typeface="HG明朝E" pitchFamily="17" charset="-128"/>
                <a:ea typeface="HG明朝E" pitchFamily="17" charset="-128"/>
              </a:rPr>
              <a:t> </a:t>
            </a:r>
            <a:r>
              <a:rPr lang="ja-JP" altLang="en-US" sz="1400" dirty="0">
                <a:latin typeface="ＭＳ Ｐ明朝" pitchFamily="18" charset="-128"/>
                <a:ea typeface="ＭＳ Ｐ明朝" pitchFamily="18" charset="-128"/>
              </a:rPr>
              <a:t>にも、同時受賞</a:t>
            </a:r>
            <a:r>
              <a:rPr lang="en-US" altLang="ja-JP" sz="1400" dirty="0">
                <a:latin typeface="ＭＳ Ｐ明朝" pitchFamily="18" charset="-128"/>
                <a:ea typeface="ＭＳ Ｐ明朝" pitchFamily="18" charset="-128"/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83</Words>
  <Application>Microsoft Office PowerPoint</Application>
  <PresentationFormat>ユーザー設定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HGP明朝B</vt:lpstr>
      <vt:lpstr>HGS明朝E</vt:lpstr>
      <vt:lpstr>HG明朝E</vt:lpstr>
      <vt:lpstr>ＭＳ Ｐ明朝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Ａ４縦＿ラダチーニ・ブランドCS（サクラアワード・Dトロフィー2020）_価格なし2</dc:title>
  <dc:creator>Administrator</dc:creator>
  <cp:lastModifiedBy>y-ozawa@ywc.co.jp</cp:lastModifiedBy>
  <cp:revision>6</cp:revision>
  <dcterms:created xsi:type="dcterms:W3CDTF">2020-02-20T02:46:39Z</dcterms:created>
  <dcterms:modified xsi:type="dcterms:W3CDTF">2023-06-22T04:37:55Z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2020-02-20T00:00:00Z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2020-02-20T00:00:00Z</vt:filetime>
  </property>
</Properties>
</file>