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5125700" cy="10693400"/>
  <p:notesSz cx="15125700" cy="10693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828" y="-228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554788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8567738" y="0"/>
            <a:ext cx="6554787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542D9-5B3B-4A2D-9CDC-22264F73F69C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5010150" y="1336675"/>
            <a:ext cx="51054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512888" y="5146675"/>
            <a:ext cx="1209992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10156825"/>
            <a:ext cx="6554788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8567738" y="10156825"/>
            <a:ext cx="6554787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0F018-4AD6-40FF-821D-D7017AC691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9671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0F018-4AD6-40FF-821D-D7017AC691E3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5286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3314954"/>
            <a:ext cx="1285684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00" b="0" i="0">
                <a:solidFill>
                  <a:srgbClr val="FBB040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5988304"/>
            <a:ext cx="1058799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119985" cy="1069200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rgbClr val="FBB040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rgbClr val="FBB040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rgbClr val="FBB040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5120619" cy="10692130"/>
          </a:xfrm>
          <a:custGeom>
            <a:avLst/>
            <a:gdLst/>
            <a:ahLst/>
            <a:cxnLst/>
            <a:rect l="l" t="t" r="r" b="b"/>
            <a:pathLst>
              <a:path w="15120619" h="10692130">
                <a:moveTo>
                  <a:pt x="15120010" y="0"/>
                </a:moveTo>
                <a:lnTo>
                  <a:pt x="0" y="0"/>
                </a:lnTo>
                <a:lnTo>
                  <a:pt x="0" y="10692003"/>
                </a:lnTo>
                <a:lnTo>
                  <a:pt x="15120010" y="10692003"/>
                </a:lnTo>
                <a:lnTo>
                  <a:pt x="15120010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19168" y="1029879"/>
            <a:ext cx="3933825" cy="20593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00" b="0" i="0">
                <a:solidFill>
                  <a:srgbClr val="FBB040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285" y="2459482"/>
            <a:ext cx="1361313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42738" y="9944862"/>
            <a:ext cx="484022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6285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890504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569238" y="5588518"/>
            <a:ext cx="3446779" cy="3231515"/>
            <a:chOff x="11569238" y="5588518"/>
            <a:chExt cx="3446779" cy="3231515"/>
          </a:xfrm>
        </p:grpSpPr>
        <p:sp>
          <p:nvSpPr>
            <p:cNvPr id="3" name="object 3"/>
            <p:cNvSpPr/>
            <p:nvPr/>
          </p:nvSpPr>
          <p:spPr>
            <a:xfrm>
              <a:off x="11569238" y="5588518"/>
              <a:ext cx="1480820" cy="2048510"/>
            </a:xfrm>
            <a:custGeom>
              <a:avLst/>
              <a:gdLst/>
              <a:ahLst/>
              <a:cxnLst/>
              <a:rect l="l" t="t" r="r" b="b"/>
              <a:pathLst>
                <a:path w="1480819" h="2048509">
                  <a:moveTo>
                    <a:pt x="1476590" y="0"/>
                  </a:moveTo>
                  <a:lnTo>
                    <a:pt x="1173251" y="0"/>
                  </a:lnTo>
                  <a:lnTo>
                    <a:pt x="1106783" y="333"/>
                  </a:lnTo>
                  <a:lnTo>
                    <a:pt x="1049451" y="3005"/>
                  </a:lnTo>
                  <a:lnTo>
                    <a:pt x="1005626" y="10345"/>
                  </a:lnTo>
                  <a:lnTo>
                    <a:pt x="974664" y="34820"/>
                  </a:lnTo>
                  <a:lnTo>
                    <a:pt x="973727" y="43580"/>
                  </a:lnTo>
                  <a:lnTo>
                    <a:pt x="974928" y="55676"/>
                  </a:lnTo>
                  <a:lnTo>
                    <a:pt x="981632" y="78141"/>
                  </a:lnTo>
                  <a:lnTo>
                    <a:pt x="992482" y="99490"/>
                  </a:lnTo>
                  <a:lnTo>
                    <a:pt x="1006242" y="120293"/>
                  </a:lnTo>
                  <a:lnTo>
                    <a:pt x="1044043" y="171783"/>
                  </a:lnTo>
                  <a:lnTo>
                    <a:pt x="1064466" y="205938"/>
                  </a:lnTo>
                  <a:lnTo>
                    <a:pt x="1079512" y="245115"/>
                  </a:lnTo>
                  <a:lnTo>
                    <a:pt x="1085748" y="290842"/>
                  </a:lnTo>
                  <a:lnTo>
                    <a:pt x="1083100" y="317696"/>
                  </a:lnTo>
                  <a:lnTo>
                    <a:pt x="1060393" y="369302"/>
                  </a:lnTo>
                  <a:lnTo>
                    <a:pt x="1008820" y="419234"/>
                  </a:lnTo>
                  <a:lnTo>
                    <a:pt x="970444" y="440201"/>
                  </a:lnTo>
                  <a:lnTo>
                    <a:pt x="926429" y="455465"/>
                  </a:lnTo>
                  <a:lnTo>
                    <a:pt x="877452" y="464795"/>
                  </a:lnTo>
                  <a:lnTo>
                    <a:pt x="824191" y="467956"/>
                  </a:lnTo>
                  <a:lnTo>
                    <a:pt x="754896" y="461510"/>
                  </a:lnTo>
                  <a:lnTo>
                    <a:pt x="702194" y="444933"/>
                  </a:lnTo>
                  <a:lnTo>
                    <a:pt x="663948" y="422367"/>
                  </a:lnTo>
                  <a:lnTo>
                    <a:pt x="619666" y="371361"/>
                  </a:lnTo>
                  <a:lnTo>
                    <a:pt x="602027" y="311783"/>
                  </a:lnTo>
                  <a:lnTo>
                    <a:pt x="603351" y="280860"/>
                  </a:lnTo>
                  <a:lnTo>
                    <a:pt x="614285" y="238912"/>
                  </a:lnTo>
                  <a:lnTo>
                    <a:pt x="632647" y="196081"/>
                  </a:lnTo>
                  <a:lnTo>
                    <a:pt x="656347" y="152469"/>
                  </a:lnTo>
                  <a:lnTo>
                    <a:pt x="683298" y="108178"/>
                  </a:lnTo>
                  <a:lnTo>
                    <a:pt x="693039" y="91389"/>
                  </a:lnTo>
                  <a:lnTo>
                    <a:pt x="700763" y="73934"/>
                  </a:lnTo>
                  <a:lnTo>
                    <a:pt x="704168" y="57177"/>
                  </a:lnTo>
                  <a:lnTo>
                    <a:pt x="700951" y="42481"/>
                  </a:lnTo>
                  <a:lnTo>
                    <a:pt x="690692" y="31459"/>
                  </a:lnTo>
                  <a:lnTo>
                    <a:pt x="667196" y="19981"/>
                  </a:lnTo>
                  <a:lnTo>
                    <a:pt x="625061" y="10940"/>
                  </a:lnTo>
                  <a:lnTo>
                    <a:pt x="558888" y="7226"/>
                  </a:lnTo>
                  <a:lnTo>
                    <a:pt x="468463" y="7473"/>
                  </a:lnTo>
                  <a:lnTo>
                    <a:pt x="0" y="11277"/>
                  </a:lnTo>
                  <a:lnTo>
                    <a:pt x="116" y="524343"/>
                  </a:lnTo>
                  <a:lnTo>
                    <a:pt x="1257" y="685660"/>
                  </a:lnTo>
                  <a:lnTo>
                    <a:pt x="10695" y="738410"/>
                  </a:lnTo>
                  <a:lnTo>
                    <a:pt x="32148" y="774642"/>
                  </a:lnTo>
                  <a:lnTo>
                    <a:pt x="75526" y="807580"/>
                  </a:lnTo>
                  <a:lnTo>
                    <a:pt x="115095" y="816827"/>
                  </a:lnTo>
                  <a:lnTo>
                    <a:pt x="131853" y="814686"/>
                  </a:lnTo>
                  <a:lnTo>
                    <a:pt x="144576" y="808024"/>
                  </a:lnTo>
                  <a:lnTo>
                    <a:pt x="161314" y="795104"/>
                  </a:lnTo>
                  <a:lnTo>
                    <a:pt x="175883" y="783132"/>
                  </a:lnTo>
                  <a:lnTo>
                    <a:pt x="203085" y="759421"/>
                  </a:lnTo>
                  <a:lnTo>
                    <a:pt x="238328" y="729278"/>
                  </a:lnTo>
                  <a:lnTo>
                    <a:pt x="274575" y="704481"/>
                  </a:lnTo>
                  <a:lnTo>
                    <a:pt x="315272" y="688238"/>
                  </a:lnTo>
                  <a:lnTo>
                    <a:pt x="363867" y="683755"/>
                  </a:lnTo>
                  <a:lnTo>
                    <a:pt x="411626" y="692364"/>
                  </a:lnTo>
                  <a:lnTo>
                    <a:pt x="452494" y="712091"/>
                  </a:lnTo>
                  <a:lnTo>
                    <a:pt x="486631" y="740748"/>
                  </a:lnTo>
                  <a:lnTo>
                    <a:pt x="514199" y="776144"/>
                  </a:lnTo>
                  <a:lnTo>
                    <a:pt x="535359" y="816090"/>
                  </a:lnTo>
                  <a:lnTo>
                    <a:pt x="550274" y="858394"/>
                  </a:lnTo>
                  <a:lnTo>
                    <a:pt x="559105" y="900869"/>
                  </a:lnTo>
                  <a:lnTo>
                    <a:pt x="562013" y="941323"/>
                  </a:lnTo>
                  <a:lnTo>
                    <a:pt x="560389" y="988878"/>
                  </a:lnTo>
                  <a:lnTo>
                    <a:pt x="555491" y="1031879"/>
                  </a:lnTo>
                  <a:lnTo>
                    <a:pt x="547279" y="1070620"/>
                  </a:lnTo>
                  <a:lnTo>
                    <a:pt x="513412" y="1148324"/>
                  </a:lnTo>
                  <a:lnTo>
                    <a:pt x="484290" y="1183747"/>
                  </a:lnTo>
                  <a:lnTo>
                    <a:pt x="448455" y="1211551"/>
                  </a:lnTo>
                  <a:lnTo>
                    <a:pt x="406018" y="1231620"/>
                  </a:lnTo>
                  <a:lnTo>
                    <a:pt x="343370" y="1246719"/>
                  </a:lnTo>
                  <a:lnTo>
                    <a:pt x="292523" y="1245208"/>
                  </a:lnTo>
                  <a:lnTo>
                    <a:pt x="250029" y="1230823"/>
                  </a:lnTo>
                  <a:lnTo>
                    <a:pt x="212438" y="1207302"/>
                  </a:lnTo>
                  <a:lnTo>
                    <a:pt x="176301" y="1178382"/>
                  </a:lnTo>
                  <a:lnTo>
                    <a:pt x="159531" y="1164551"/>
                  </a:lnTo>
                  <a:lnTo>
                    <a:pt x="140080" y="1149121"/>
                  </a:lnTo>
                  <a:lnTo>
                    <a:pt x="138722" y="1147470"/>
                  </a:lnTo>
                  <a:lnTo>
                    <a:pt x="118349" y="1129196"/>
                  </a:lnTo>
                  <a:lnTo>
                    <a:pt x="94775" y="1117941"/>
                  </a:lnTo>
                  <a:lnTo>
                    <a:pt x="71251" y="1113732"/>
                  </a:lnTo>
                  <a:lnTo>
                    <a:pt x="51028" y="1116596"/>
                  </a:lnTo>
                  <a:lnTo>
                    <a:pt x="41374" y="1121942"/>
                  </a:lnTo>
                  <a:lnTo>
                    <a:pt x="34520" y="1129901"/>
                  </a:lnTo>
                  <a:lnTo>
                    <a:pt x="30477" y="1140444"/>
                  </a:lnTo>
                  <a:lnTo>
                    <a:pt x="29260" y="1153540"/>
                  </a:lnTo>
                  <a:lnTo>
                    <a:pt x="30289" y="1179488"/>
                  </a:lnTo>
                  <a:lnTo>
                    <a:pt x="31170" y="1215161"/>
                  </a:lnTo>
                  <a:lnTo>
                    <a:pt x="32526" y="1310412"/>
                  </a:lnTo>
                  <a:lnTo>
                    <a:pt x="33402" y="1428755"/>
                  </a:lnTo>
                  <a:lnTo>
                    <a:pt x="33972" y="1626514"/>
                  </a:lnTo>
                  <a:lnTo>
                    <a:pt x="102081" y="1626431"/>
                  </a:lnTo>
                  <a:lnTo>
                    <a:pt x="344132" y="1625422"/>
                  </a:lnTo>
                  <a:lnTo>
                    <a:pt x="460921" y="1624152"/>
                  </a:lnTo>
                  <a:lnTo>
                    <a:pt x="522523" y="1626581"/>
                  </a:lnTo>
                  <a:lnTo>
                    <a:pt x="570857" y="1636477"/>
                  </a:lnTo>
                  <a:lnTo>
                    <a:pt x="606205" y="1653927"/>
                  </a:lnTo>
                  <a:lnTo>
                    <a:pt x="636899" y="1701494"/>
                  </a:lnTo>
                  <a:lnTo>
                    <a:pt x="637519" y="1726666"/>
                  </a:lnTo>
                  <a:lnTo>
                    <a:pt x="630812" y="1753629"/>
                  </a:lnTo>
                  <a:lnTo>
                    <a:pt x="606477" y="1796284"/>
                  </a:lnTo>
                  <a:lnTo>
                    <a:pt x="573214" y="1831174"/>
                  </a:lnTo>
                  <a:lnTo>
                    <a:pt x="553886" y="1850283"/>
                  </a:lnTo>
                  <a:lnTo>
                    <a:pt x="539246" y="1870694"/>
                  </a:lnTo>
                  <a:lnTo>
                    <a:pt x="531071" y="1896472"/>
                  </a:lnTo>
                  <a:lnTo>
                    <a:pt x="531139" y="1931682"/>
                  </a:lnTo>
                  <a:lnTo>
                    <a:pt x="542733" y="1969393"/>
                  </a:lnTo>
                  <a:lnTo>
                    <a:pt x="568031" y="1999782"/>
                  </a:lnTo>
                  <a:lnTo>
                    <a:pt x="607211" y="2022955"/>
                  </a:lnTo>
                  <a:lnTo>
                    <a:pt x="660450" y="2039018"/>
                  </a:lnTo>
                  <a:lnTo>
                    <a:pt x="727925" y="2048078"/>
                  </a:lnTo>
                  <a:lnTo>
                    <a:pt x="778992" y="2047323"/>
                  </a:lnTo>
                  <a:lnTo>
                    <a:pt x="827136" y="2037764"/>
                  </a:lnTo>
                  <a:lnTo>
                    <a:pt x="869877" y="2020144"/>
                  </a:lnTo>
                  <a:lnTo>
                    <a:pt x="904735" y="1995208"/>
                  </a:lnTo>
                  <a:lnTo>
                    <a:pt x="928531" y="1964085"/>
                  </a:lnTo>
                  <a:lnTo>
                    <a:pt x="936497" y="1931504"/>
                  </a:lnTo>
                  <a:lnTo>
                    <a:pt x="932058" y="1894490"/>
                  </a:lnTo>
                  <a:lnTo>
                    <a:pt x="921210" y="1863563"/>
                  </a:lnTo>
                  <a:lnTo>
                    <a:pt x="905919" y="1836450"/>
                  </a:lnTo>
                  <a:lnTo>
                    <a:pt x="873509" y="1790033"/>
                  </a:lnTo>
                  <a:lnTo>
                    <a:pt x="859909" y="1767892"/>
                  </a:lnTo>
                  <a:lnTo>
                    <a:pt x="848649" y="1743534"/>
                  </a:lnTo>
                  <a:lnTo>
                    <a:pt x="841032" y="1716036"/>
                  </a:lnTo>
                  <a:lnTo>
                    <a:pt x="839264" y="1697339"/>
                  </a:lnTo>
                  <a:lnTo>
                    <a:pt x="841024" y="1680298"/>
                  </a:lnTo>
                  <a:lnTo>
                    <a:pt x="882583" y="1630500"/>
                  </a:lnTo>
                  <a:lnTo>
                    <a:pt x="921797" y="1617192"/>
                  </a:lnTo>
                  <a:lnTo>
                    <a:pt x="971258" y="1609792"/>
                  </a:lnTo>
                  <a:lnTo>
                    <a:pt x="1029474" y="1606600"/>
                  </a:lnTo>
                  <a:lnTo>
                    <a:pt x="1094955" y="1605914"/>
                  </a:lnTo>
                  <a:lnTo>
                    <a:pt x="1476070" y="1605914"/>
                  </a:lnTo>
                  <a:lnTo>
                    <a:pt x="1476323" y="1532661"/>
                  </a:lnTo>
                  <a:lnTo>
                    <a:pt x="1477546" y="1337859"/>
                  </a:lnTo>
                  <a:lnTo>
                    <a:pt x="1478809" y="1241287"/>
                  </a:lnTo>
                  <a:lnTo>
                    <a:pt x="1479594" y="1206739"/>
                  </a:lnTo>
                  <a:lnTo>
                    <a:pt x="1480489" y="1183017"/>
                  </a:lnTo>
                  <a:lnTo>
                    <a:pt x="1479267" y="1169936"/>
                  </a:lnTo>
                  <a:lnTo>
                    <a:pt x="1475216" y="1159390"/>
                  </a:lnTo>
                  <a:lnTo>
                    <a:pt x="1468359" y="1151419"/>
                  </a:lnTo>
                  <a:lnTo>
                    <a:pt x="1458721" y="1146060"/>
                  </a:lnTo>
                  <a:lnTo>
                    <a:pt x="1438488" y="1143198"/>
                  </a:lnTo>
                  <a:lnTo>
                    <a:pt x="1414956" y="1147411"/>
                  </a:lnTo>
                  <a:lnTo>
                    <a:pt x="1391383" y="1158671"/>
                  </a:lnTo>
                  <a:lnTo>
                    <a:pt x="1371028" y="1176947"/>
                  </a:lnTo>
                  <a:lnTo>
                    <a:pt x="1369669" y="1178598"/>
                  </a:lnTo>
                  <a:lnTo>
                    <a:pt x="1307015" y="1227869"/>
                  </a:lnTo>
                  <a:lnTo>
                    <a:pt x="1272837" y="1250760"/>
                  </a:lnTo>
                  <a:lnTo>
                    <a:pt x="1236278" y="1267823"/>
                  </a:lnTo>
                  <a:lnTo>
                    <a:pt x="1195373" y="1276763"/>
                  </a:lnTo>
                  <a:lnTo>
                    <a:pt x="1148158" y="1275286"/>
                  </a:lnTo>
                  <a:lnTo>
                    <a:pt x="1092669" y="1261097"/>
                  </a:lnTo>
                  <a:lnTo>
                    <a:pt x="1050462" y="1241357"/>
                  </a:lnTo>
                  <a:lnTo>
                    <a:pt x="1014677" y="1214294"/>
                  </a:lnTo>
                  <a:lnTo>
                    <a:pt x="985340" y="1179956"/>
                  </a:lnTo>
                  <a:lnTo>
                    <a:pt x="962477" y="1138389"/>
                  </a:lnTo>
                  <a:lnTo>
                    <a:pt x="946114" y="1089643"/>
                  </a:lnTo>
                  <a:lnTo>
                    <a:pt x="936277" y="1033764"/>
                  </a:lnTo>
                  <a:lnTo>
                    <a:pt x="932992" y="970800"/>
                  </a:lnTo>
                  <a:lnTo>
                    <a:pt x="937427" y="928492"/>
                  </a:lnTo>
                  <a:lnTo>
                    <a:pt x="950264" y="883424"/>
                  </a:lnTo>
                  <a:lnTo>
                    <a:pt x="970797" y="838090"/>
                  </a:lnTo>
                  <a:lnTo>
                    <a:pt x="998324" y="794988"/>
                  </a:lnTo>
                  <a:lnTo>
                    <a:pt x="1032142" y="756612"/>
                  </a:lnTo>
                  <a:lnTo>
                    <a:pt x="1071545" y="725459"/>
                  </a:lnTo>
                  <a:lnTo>
                    <a:pt x="1115832" y="704024"/>
                  </a:lnTo>
                  <a:lnTo>
                    <a:pt x="1164297" y="694804"/>
                  </a:lnTo>
                  <a:lnTo>
                    <a:pt x="1209943" y="700028"/>
                  </a:lnTo>
                  <a:lnTo>
                    <a:pt x="1247911" y="717769"/>
                  </a:lnTo>
                  <a:lnTo>
                    <a:pt x="1281055" y="744153"/>
                  </a:lnTo>
                  <a:lnTo>
                    <a:pt x="1312227" y="775309"/>
                  </a:lnTo>
                  <a:lnTo>
                    <a:pt x="1327477" y="790954"/>
                  </a:lnTo>
                  <a:lnTo>
                    <a:pt x="1343375" y="806576"/>
                  </a:lnTo>
                  <a:lnTo>
                    <a:pt x="1360324" y="821876"/>
                  </a:lnTo>
                  <a:lnTo>
                    <a:pt x="1379905" y="837501"/>
                  </a:lnTo>
                  <a:lnTo>
                    <a:pt x="1388760" y="843277"/>
                  </a:lnTo>
                  <a:lnTo>
                    <a:pt x="1398509" y="846043"/>
                  </a:lnTo>
                  <a:lnTo>
                    <a:pt x="1408904" y="845765"/>
                  </a:lnTo>
                  <a:lnTo>
                    <a:pt x="1456791" y="802916"/>
                  </a:lnTo>
                  <a:lnTo>
                    <a:pt x="1469954" y="765411"/>
                  </a:lnTo>
                  <a:lnTo>
                    <a:pt x="1475333" y="715213"/>
                  </a:lnTo>
                  <a:lnTo>
                    <a:pt x="1476563" y="517519"/>
                  </a:lnTo>
                  <a:lnTo>
                    <a:pt x="1476590" y="0"/>
                  </a:lnTo>
                  <a:close/>
                </a:path>
              </a:pathLst>
            </a:custGeom>
            <a:solidFill>
              <a:srgbClr val="C49A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572904" y="6752266"/>
              <a:ext cx="2443480" cy="2068195"/>
            </a:xfrm>
            <a:custGeom>
              <a:avLst/>
              <a:gdLst/>
              <a:ahLst/>
              <a:cxnLst/>
              <a:rect l="l" t="t" r="r" b="b"/>
              <a:pathLst>
                <a:path w="2443480" h="2068195">
                  <a:moveTo>
                    <a:pt x="1175499" y="0"/>
                  </a:moveTo>
                  <a:lnTo>
                    <a:pt x="1109207" y="6027"/>
                  </a:lnTo>
                  <a:lnTo>
                    <a:pt x="1055798" y="16746"/>
                  </a:lnTo>
                  <a:lnTo>
                    <a:pt x="1014282" y="32673"/>
                  </a:lnTo>
                  <a:lnTo>
                    <a:pt x="962968" y="82222"/>
                  </a:lnTo>
                  <a:lnTo>
                    <a:pt x="950190" y="162386"/>
                  </a:lnTo>
                  <a:lnTo>
                    <a:pt x="964842" y="198399"/>
                  </a:lnTo>
                  <a:lnTo>
                    <a:pt x="990712" y="228734"/>
                  </a:lnTo>
                  <a:lnTo>
                    <a:pt x="1023366" y="257213"/>
                  </a:lnTo>
                  <a:lnTo>
                    <a:pt x="1037651" y="269202"/>
                  </a:lnTo>
                  <a:lnTo>
                    <a:pt x="1051793" y="281633"/>
                  </a:lnTo>
                  <a:lnTo>
                    <a:pt x="1065408" y="294748"/>
                  </a:lnTo>
                  <a:lnTo>
                    <a:pt x="1078115" y="308787"/>
                  </a:lnTo>
                  <a:lnTo>
                    <a:pt x="1099906" y="341806"/>
                  </a:lnTo>
                  <a:lnTo>
                    <a:pt x="1109005" y="370417"/>
                  </a:lnTo>
                  <a:lnTo>
                    <a:pt x="1108869" y="394337"/>
                  </a:lnTo>
                  <a:lnTo>
                    <a:pt x="1078377" y="444024"/>
                  </a:lnTo>
                  <a:lnTo>
                    <a:pt x="1042616" y="464342"/>
                  </a:lnTo>
                  <a:lnTo>
                    <a:pt x="1001487" y="475560"/>
                  </a:lnTo>
                  <a:lnTo>
                    <a:pt x="960805" y="479005"/>
                  </a:lnTo>
                  <a:lnTo>
                    <a:pt x="509181" y="479005"/>
                  </a:lnTo>
                  <a:lnTo>
                    <a:pt x="508967" y="801690"/>
                  </a:lnTo>
                  <a:lnTo>
                    <a:pt x="509955" y="1106678"/>
                  </a:lnTo>
                  <a:lnTo>
                    <a:pt x="507556" y="1151638"/>
                  </a:lnTo>
                  <a:lnTo>
                    <a:pt x="485156" y="1214852"/>
                  </a:lnTo>
                  <a:lnTo>
                    <a:pt x="443358" y="1242499"/>
                  </a:lnTo>
                  <a:lnTo>
                    <a:pt x="418625" y="1244303"/>
                  </a:lnTo>
                  <a:lnTo>
                    <a:pt x="390893" y="1238965"/>
                  </a:lnTo>
                  <a:lnTo>
                    <a:pt x="347538" y="1218882"/>
                  </a:lnTo>
                  <a:lnTo>
                    <a:pt x="308089" y="1184795"/>
                  </a:lnTo>
                  <a:lnTo>
                    <a:pt x="281100" y="1160065"/>
                  </a:lnTo>
                  <a:lnTo>
                    <a:pt x="250239" y="1136218"/>
                  </a:lnTo>
                  <a:lnTo>
                    <a:pt x="214707" y="1117047"/>
                  </a:lnTo>
                  <a:lnTo>
                    <a:pt x="173710" y="1106347"/>
                  </a:lnTo>
                  <a:lnTo>
                    <a:pt x="159056" y="1107231"/>
                  </a:lnTo>
                  <a:lnTo>
                    <a:pt x="123620" y="1122699"/>
                  </a:lnTo>
                  <a:lnTo>
                    <a:pt x="77512" y="1162467"/>
                  </a:lnTo>
                  <a:lnTo>
                    <a:pt x="50906" y="1196452"/>
                  </a:lnTo>
                  <a:lnTo>
                    <a:pt x="27322" y="1237521"/>
                  </a:lnTo>
                  <a:lnTo>
                    <a:pt x="9455" y="1284640"/>
                  </a:lnTo>
                  <a:lnTo>
                    <a:pt x="0" y="1336776"/>
                  </a:lnTo>
                  <a:lnTo>
                    <a:pt x="497" y="1407117"/>
                  </a:lnTo>
                  <a:lnTo>
                    <a:pt x="12449" y="1466090"/>
                  </a:lnTo>
                  <a:lnTo>
                    <a:pt x="33255" y="1514122"/>
                  </a:lnTo>
                  <a:lnTo>
                    <a:pt x="60318" y="1551641"/>
                  </a:lnTo>
                  <a:lnTo>
                    <a:pt x="91037" y="1579075"/>
                  </a:lnTo>
                  <a:lnTo>
                    <a:pt x="153047" y="1605394"/>
                  </a:lnTo>
                  <a:lnTo>
                    <a:pt x="205190" y="1604682"/>
                  </a:lnTo>
                  <a:lnTo>
                    <a:pt x="253146" y="1589788"/>
                  </a:lnTo>
                  <a:lnTo>
                    <a:pt x="296282" y="1564728"/>
                  </a:lnTo>
                  <a:lnTo>
                    <a:pt x="333963" y="1533517"/>
                  </a:lnTo>
                  <a:lnTo>
                    <a:pt x="365556" y="1500174"/>
                  </a:lnTo>
                  <a:lnTo>
                    <a:pt x="386096" y="1482118"/>
                  </a:lnTo>
                  <a:lnTo>
                    <a:pt x="409736" y="1471472"/>
                  </a:lnTo>
                  <a:lnTo>
                    <a:pt x="435144" y="1468599"/>
                  </a:lnTo>
                  <a:lnTo>
                    <a:pt x="460984" y="1473860"/>
                  </a:lnTo>
                  <a:lnTo>
                    <a:pt x="505909" y="1510079"/>
                  </a:lnTo>
                  <a:lnTo>
                    <a:pt x="526935" y="1585836"/>
                  </a:lnTo>
                  <a:lnTo>
                    <a:pt x="528662" y="2067598"/>
                  </a:lnTo>
                  <a:lnTo>
                    <a:pt x="1099007" y="2067598"/>
                  </a:lnTo>
                  <a:lnTo>
                    <a:pt x="1139271" y="2065292"/>
                  </a:lnTo>
                  <a:lnTo>
                    <a:pt x="1196231" y="2048470"/>
                  </a:lnTo>
                  <a:lnTo>
                    <a:pt x="1210967" y="2022138"/>
                  </a:lnTo>
                  <a:lnTo>
                    <a:pt x="1206547" y="2007795"/>
                  </a:lnTo>
                  <a:lnTo>
                    <a:pt x="1176426" y="1966997"/>
                  </a:lnTo>
                  <a:lnTo>
                    <a:pt x="1137767" y="1931098"/>
                  </a:lnTo>
                  <a:lnTo>
                    <a:pt x="1103998" y="1900136"/>
                  </a:lnTo>
                  <a:lnTo>
                    <a:pt x="1075221" y="1865645"/>
                  </a:lnTo>
                  <a:lnTo>
                    <a:pt x="1057020" y="1824606"/>
                  </a:lnTo>
                  <a:lnTo>
                    <a:pt x="1054976" y="1773999"/>
                  </a:lnTo>
                  <a:lnTo>
                    <a:pt x="1065825" y="1732757"/>
                  </a:lnTo>
                  <a:lnTo>
                    <a:pt x="1085821" y="1697359"/>
                  </a:lnTo>
                  <a:lnTo>
                    <a:pt x="1114669" y="1667989"/>
                  </a:lnTo>
                  <a:lnTo>
                    <a:pt x="1152075" y="1644828"/>
                  </a:lnTo>
                  <a:lnTo>
                    <a:pt x="1197744" y="1628058"/>
                  </a:lnTo>
                  <a:lnTo>
                    <a:pt x="1251383" y="1617863"/>
                  </a:lnTo>
                  <a:lnTo>
                    <a:pt x="1312697" y="1614424"/>
                  </a:lnTo>
                  <a:lnTo>
                    <a:pt x="1379008" y="1618764"/>
                  </a:lnTo>
                  <a:lnTo>
                    <a:pt x="1432688" y="1630329"/>
                  </a:lnTo>
                  <a:lnTo>
                    <a:pt x="1474991" y="1646933"/>
                  </a:lnTo>
                  <a:lnTo>
                    <a:pt x="1530489" y="1686521"/>
                  </a:lnTo>
                  <a:lnTo>
                    <a:pt x="1563597" y="1735956"/>
                  </a:lnTo>
                  <a:lnTo>
                    <a:pt x="1574292" y="1791677"/>
                  </a:lnTo>
                  <a:lnTo>
                    <a:pt x="1568779" y="1831756"/>
                  </a:lnTo>
                  <a:lnTo>
                    <a:pt x="1555927" y="1862739"/>
                  </a:lnTo>
                  <a:lnTo>
                    <a:pt x="1538294" y="1887538"/>
                  </a:lnTo>
                  <a:lnTo>
                    <a:pt x="1518437" y="1909064"/>
                  </a:lnTo>
                  <a:lnTo>
                    <a:pt x="1507386" y="1920694"/>
                  </a:lnTo>
                  <a:lnTo>
                    <a:pt x="1496448" y="1933078"/>
                  </a:lnTo>
                  <a:lnTo>
                    <a:pt x="1468804" y="1977213"/>
                  </a:lnTo>
                  <a:lnTo>
                    <a:pt x="1460287" y="2013646"/>
                  </a:lnTo>
                  <a:lnTo>
                    <a:pt x="1464830" y="2030463"/>
                  </a:lnTo>
                  <a:lnTo>
                    <a:pt x="1477536" y="2043220"/>
                  </a:lnTo>
                  <a:lnTo>
                    <a:pt x="1498401" y="2052469"/>
                  </a:lnTo>
                  <a:lnTo>
                    <a:pt x="1527093" y="2058113"/>
                  </a:lnTo>
                  <a:lnTo>
                    <a:pt x="1563281" y="2060054"/>
                  </a:lnTo>
                  <a:lnTo>
                    <a:pt x="1800809" y="2059571"/>
                  </a:lnTo>
                  <a:lnTo>
                    <a:pt x="1969554" y="2059127"/>
                  </a:lnTo>
                  <a:lnTo>
                    <a:pt x="1971255" y="1663204"/>
                  </a:lnTo>
                  <a:lnTo>
                    <a:pt x="1976420" y="1618959"/>
                  </a:lnTo>
                  <a:lnTo>
                    <a:pt x="1990999" y="1580845"/>
                  </a:lnTo>
                  <a:lnTo>
                    <a:pt x="2013620" y="1551380"/>
                  </a:lnTo>
                  <a:lnTo>
                    <a:pt x="2042909" y="1533080"/>
                  </a:lnTo>
                  <a:lnTo>
                    <a:pt x="2064183" y="1528718"/>
                  </a:lnTo>
                  <a:lnTo>
                    <a:pt x="2084970" y="1531159"/>
                  </a:lnTo>
                  <a:lnTo>
                    <a:pt x="2121535" y="1555432"/>
                  </a:lnTo>
                  <a:lnTo>
                    <a:pt x="2152230" y="1598104"/>
                  </a:lnTo>
                  <a:lnTo>
                    <a:pt x="2176333" y="1632814"/>
                  </a:lnTo>
                  <a:lnTo>
                    <a:pt x="2203489" y="1661607"/>
                  </a:lnTo>
                  <a:lnTo>
                    <a:pt x="2237411" y="1679575"/>
                  </a:lnTo>
                  <a:lnTo>
                    <a:pt x="2281809" y="1681810"/>
                  </a:lnTo>
                  <a:lnTo>
                    <a:pt x="2310666" y="1673280"/>
                  </a:lnTo>
                  <a:lnTo>
                    <a:pt x="2369081" y="1630247"/>
                  </a:lnTo>
                  <a:lnTo>
                    <a:pt x="2395369" y="1596639"/>
                  </a:lnTo>
                  <a:lnTo>
                    <a:pt x="2417528" y="1555566"/>
                  </a:lnTo>
                  <a:lnTo>
                    <a:pt x="2433924" y="1507475"/>
                  </a:lnTo>
                  <a:lnTo>
                    <a:pt x="2442921" y="1452816"/>
                  </a:lnTo>
                  <a:lnTo>
                    <a:pt x="2442883" y="1392034"/>
                  </a:lnTo>
                  <a:lnTo>
                    <a:pt x="2434560" y="1342765"/>
                  </a:lnTo>
                  <a:lnTo>
                    <a:pt x="2418173" y="1297933"/>
                  </a:lnTo>
                  <a:lnTo>
                    <a:pt x="2394421" y="1258978"/>
                  </a:lnTo>
                  <a:lnTo>
                    <a:pt x="2364003" y="1227340"/>
                  </a:lnTo>
                  <a:lnTo>
                    <a:pt x="2324733" y="1204113"/>
                  </a:lnTo>
                  <a:lnTo>
                    <a:pt x="2287587" y="1198460"/>
                  </a:lnTo>
                  <a:lnTo>
                    <a:pt x="2246596" y="1209160"/>
                  </a:lnTo>
                  <a:lnTo>
                    <a:pt x="2211070" y="1228339"/>
                  </a:lnTo>
                  <a:lnTo>
                    <a:pt x="2180220" y="1252187"/>
                  </a:lnTo>
                  <a:lnTo>
                    <a:pt x="2153259" y="1276896"/>
                  </a:lnTo>
                  <a:lnTo>
                    <a:pt x="2139560" y="1289727"/>
                  </a:lnTo>
                  <a:lnTo>
                    <a:pt x="2126502" y="1301235"/>
                  </a:lnTo>
                  <a:lnTo>
                    <a:pt x="2113770" y="1311000"/>
                  </a:lnTo>
                  <a:lnTo>
                    <a:pt x="2101049" y="1318602"/>
                  </a:lnTo>
                  <a:lnTo>
                    <a:pt x="2071036" y="1330887"/>
                  </a:lnTo>
                  <a:lnTo>
                    <a:pt x="2043995" y="1336230"/>
                  </a:lnTo>
                  <a:lnTo>
                    <a:pt x="2020011" y="1334629"/>
                  </a:lnTo>
                  <a:lnTo>
                    <a:pt x="1979376" y="1307567"/>
                  </a:lnTo>
                  <a:lnTo>
                    <a:pt x="1957386" y="1244146"/>
                  </a:lnTo>
                  <a:lnTo>
                    <a:pt x="1955038" y="1198791"/>
                  </a:lnTo>
                  <a:lnTo>
                    <a:pt x="1957768" y="475881"/>
                  </a:lnTo>
                  <a:lnTo>
                    <a:pt x="1425041" y="471462"/>
                  </a:lnTo>
                  <a:lnTo>
                    <a:pt x="1380108" y="467963"/>
                  </a:lnTo>
                  <a:lnTo>
                    <a:pt x="1343325" y="457668"/>
                  </a:lnTo>
                  <a:lnTo>
                    <a:pt x="1294688" y="416852"/>
                  </a:lnTo>
                  <a:lnTo>
                    <a:pt x="1282403" y="353917"/>
                  </a:lnTo>
                  <a:lnTo>
                    <a:pt x="1289147" y="323076"/>
                  </a:lnTo>
                  <a:lnTo>
                    <a:pt x="1312691" y="278008"/>
                  </a:lnTo>
                  <a:lnTo>
                    <a:pt x="1339361" y="249103"/>
                  </a:lnTo>
                  <a:lnTo>
                    <a:pt x="1353375" y="236537"/>
                  </a:lnTo>
                  <a:lnTo>
                    <a:pt x="1375846" y="215647"/>
                  </a:lnTo>
                  <a:lnTo>
                    <a:pt x="1393639" y="192636"/>
                  </a:lnTo>
                  <a:lnTo>
                    <a:pt x="1404619" y="163153"/>
                  </a:lnTo>
                  <a:lnTo>
                    <a:pt x="1406652" y="122847"/>
                  </a:lnTo>
                  <a:lnTo>
                    <a:pt x="1396892" y="91237"/>
                  </a:lnTo>
                  <a:lnTo>
                    <a:pt x="1373105" y="61291"/>
                  </a:lnTo>
                  <a:lnTo>
                    <a:pt x="1337181" y="35101"/>
                  </a:lnTo>
                  <a:lnTo>
                    <a:pt x="1291011" y="14760"/>
                  </a:lnTo>
                  <a:lnTo>
                    <a:pt x="1236486" y="2362"/>
                  </a:lnTo>
                  <a:lnTo>
                    <a:pt x="1175499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2709805" y="348574"/>
            <a:ext cx="1956435" cy="2133600"/>
          </a:xfrm>
          <a:custGeom>
            <a:avLst/>
            <a:gdLst/>
            <a:ahLst/>
            <a:cxnLst/>
            <a:rect l="l" t="t" r="r" b="b"/>
            <a:pathLst>
              <a:path w="1956434" h="2133600">
                <a:moveTo>
                  <a:pt x="444455" y="901699"/>
                </a:moveTo>
                <a:lnTo>
                  <a:pt x="397900" y="901699"/>
                </a:lnTo>
                <a:lnTo>
                  <a:pt x="404571" y="914399"/>
                </a:lnTo>
                <a:lnTo>
                  <a:pt x="410997" y="914399"/>
                </a:lnTo>
                <a:lnTo>
                  <a:pt x="427183" y="927099"/>
                </a:lnTo>
                <a:lnTo>
                  <a:pt x="439289" y="939799"/>
                </a:lnTo>
                <a:lnTo>
                  <a:pt x="446876" y="965199"/>
                </a:lnTo>
                <a:lnTo>
                  <a:pt x="449503" y="977899"/>
                </a:lnTo>
                <a:lnTo>
                  <a:pt x="449411" y="1003299"/>
                </a:lnTo>
                <a:lnTo>
                  <a:pt x="448093" y="1181099"/>
                </a:lnTo>
                <a:lnTo>
                  <a:pt x="444910" y="1600199"/>
                </a:lnTo>
                <a:lnTo>
                  <a:pt x="444668" y="1638299"/>
                </a:lnTo>
                <a:lnTo>
                  <a:pt x="444588" y="1650999"/>
                </a:lnTo>
                <a:lnTo>
                  <a:pt x="444508" y="1663699"/>
                </a:lnTo>
                <a:lnTo>
                  <a:pt x="444427" y="1676399"/>
                </a:lnTo>
                <a:lnTo>
                  <a:pt x="444347" y="1689099"/>
                </a:lnTo>
                <a:lnTo>
                  <a:pt x="1109365" y="1689099"/>
                </a:lnTo>
                <a:lnTo>
                  <a:pt x="1147282" y="1701799"/>
                </a:lnTo>
                <a:lnTo>
                  <a:pt x="1165148" y="1714499"/>
                </a:lnTo>
                <a:lnTo>
                  <a:pt x="1165905" y="1727199"/>
                </a:lnTo>
                <a:lnTo>
                  <a:pt x="1161564" y="1739899"/>
                </a:lnTo>
                <a:lnTo>
                  <a:pt x="1152950" y="1752599"/>
                </a:lnTo>
                <a:lnTo>
                  <a:pt x="1140891" y="1765299"/>
                </a:lnTo>
                <a:lnTo>
                  <a:pt x="1133563" y="1777999"/>
                </a:lnTo>
                <a:lnTo>
                  <a:pt x="1125073" y="1790699"/>
                </a:lnTo>
                <a:lnTo>
                  <a:pt x="1115717" y="1790699"/>
                </a:lnTo>
                <a:lnTo>
                  <a:pt x="1105789" y="1803399"/>
                </a:lnTo>
                <a:lnTo>
                  <a:pt x="1074819" y="1828799"/>
                </a:lnTo>
                <a:lnTo>
                  <a:pt x="1045256" y="1866899"/>
                </a:lnTo>
                <a:lnTo>
                  <a:pt x="1022133" y="1917699"/>
                </a:lnTo>
                <a:lnTo>
                  <a:pt x="1010488" y="1968499"/>
                </a:lnTo>
                <a:lnTo>
                  <a:pt x="1012445" y="1993899"/>
                </a:lnTo>
                <a:lnTo>
                  <a:pt x="1036828" y="2044699"/>
                </a:lnTo>
                <a:lnTo>
                  <a:pt x="1094596" y="2095499"/>
                </a:lnTo>
                <a:lnTo>
                  <a:pt x="1138537" y="2120899"/>
                </a:lnTo>
                <a:lnTo>
                  <a:pt x="1188367" y="2133599"/>
                </a:lnTo>
                <a:lnTo>
                  <a:pt x="1329105" y="2133599"/>
                </a:lnTo>
                <a:lnTo>
                  <a:pt x="1385761" y="2108199"/>
                </a:lnTo>
                <a:lnTo>
                  <a:pt x="1193459" y="2108199"/>
                </a:lnTo>
                <a:lnTo>
                  <a:pt x="1148514" y="2095499"/>
                </a:lnTo>
                <a:lnTo>
                  <a:pt x="1109042" y="2082799"/>
                </a:lnTo>
                <a:lnTo>
                  <a:pt x="1075969" y="2057399"/>
                </a:lnTo>
                <a:lnTo>
                  <a:pt x="1044065" y="2006599"/>
                </a:lnTo>
                <a:lnTo>
                  <a:pt x="1035812" y="1968499"/>
                </a:lnTo>
                <a:lnTo>
                  <a:pt x="1046107" y="1917699"/>
                </a:lnTo>
                <a:lnTo>
                  <a:pt x="1066880" y="1879599"/>
                </a:lnTo>
                <a:lnTo>
                  <a:pt x="1093996" y="1854199"/>
                </a:lnTo>
                <a:lnTo>
                  <a:pt x="1123315" y="1816099"/>
                </a:lnTo>
                <a:lnTo>
                  <a:pt x="1133816" y="1816099"/>
                </a:lnTo>
                <a:lnTo>
                  <a:pt x="1143757" y="1803399"/>
                </a:lnTo>
                <a:lnTo>
                  <a:pt x="1152881" y="1790699"/>
                </a:lnTo>
                <a:lnTo>
                  <a:pt x="1160932" y="1777999"/>
                </a:lnTo>
                <a:lnTo>
                  <a:pt x="1175584" y="1765299"/>
                </a:lnTo>
                <a:lnTo>
                  <a:pt x="1186634" y="1739899"/>
                </a:lnTo>
                <a:lnTo>
                  <a:pt x="1191639" y="1727199"/>
                </a:lnTo>
                <a:lnTo>
                  <a:pt x="1188161" y="1701799"/>
                </a:lnTo>
                <a:lnTo>
                  <a:pt x="1170824" y="1689099"/>
                </a:lnTo>
                <a:lnTo>
                  <a:pt x="1135329" y="1676399"/>
                </a:lnTo>
                <a:lnTo>
                  <a:pt x="1075439" y="1663699"/>
                </a:lnTo>
                <a:lnTo>
                  <a:pt x="469925" y="1663699"/>
                </a:lnTo>
                <a:lnTo>
                  <a:pt x="471527" y="1435099"/>
                </a:lnTo>
                <a:lnTo>
                  <a:pt x="473354" y="1193799"/>
                </a:lnTo>
                <a:lnTo>
                  <a:pt x="474261" y="1079499"/>
                </a:lnTo>
                <a:lnTo>
                  <a:pt x="474361" y="1066799"/>
                </a:lnTo>
                <a:lnTo>
                  <a:pt x="474462" y="1054099"/>
                </a:lnTo>
                <a:lnTo>
                  <a:pt x="474570" y="1041399"/>
                </a:lnTo>
                <a:lnTo>
                  <a:pt x="474678" y="1028699"/>
                </a:lnTo>
                <a:lnTo>
                  <a:pt x="474786" y="1015999"/>
                </a:lnTo>
                <a:lnTo>
                  <a:pt x="474903" y="977899"/>
                </a:lnTo>
                <a:lnTo>
                  <a:pt x="471321" y="952499"/>
                </a:lnTo>
                <a:lnTo>
                  <a:pt x="460973" y="927099"/>
                </a:lnTo>
                <a:lnTo>
                  <a:pt x="444455" y="901699"/>
                </a:lnTo>
                <a:close/>
              </a:path>
              <a:path w="1956434" h="2133600">
                <a:moveTo>
                  <a:pt x="1940531" y="927099"/>
                </a:moveTo>
                <a:lnTo>
                  <a:pt x="1915497" y="927099"/>
                </a:lnTo>
                <a:lnTo>
                  <a:pt x="1924637" y="952499"/>
                </a:lnTo>
                <a:lnTo>
                  <a:pt x="1931277" y="1003299"/>
                </a:lnTo>
                <a:lnTo>
                  <a:pt x="1931176" y="1130299"/>
                </a:lnTo>
                <a:lnTo>
                  <a:pt x="1929752" y="1600199"/>
                </a:lnTo>
                <a:lnTo>
                  <a:pt x="1929638" y="1638299"/>
                </a:lnTo>
                <a:lnTo>
                  <a:pt x="1489635" y="1638299"/>
                </a:lnTo>
                <a:lnTo>
                  <a:pt x="1439470" y="1650999"/>
                </a:lnTo>
                <a:lnTo>
                  <a:pt x="1401813" y="1676399"/>
                </a:lnTo>
                <a:lnTo>
                  <a:pt x="1377276" y="1701799"/>
                </a:lnTo>
                <a:lnTo>
                  <a:pt x="1369426" y="1714499"/>
                </a:lnTo>
                <a:lnTo>
                  <a:pt x="1366470" y="1739899"/>
                </a:lnTo>
                <a:lnTo>
                  <a:pt x="1371699" y="1777999"/>
                </a:lnTo>
                <a:lnTo>
                  <a:pt x="1388402" y="1816099"/>
                </a:lnTo>
                <a:lnTo>
                  <a:pt x="1394861" y="1816099"/>
                </a:lnTo>
                <a:lnTo>
                  <a:pt x="1401797" y="1828799"/>
                </a:lnTo>
                <a:lnTo>
                  <a:pt x="1409118" y="1841499"/>
                </a:lnTo>
                <a:lnTo>
                  <a:pt x="1416735" y="1854199"/>
                </a:lnTo>
                <a:lnTo>
                  <a:pt x="1435512" y="1879599"/>
                </a:lnTo>
                <a:lnTo>
                  <a:pt x="1452068" y="1904999"/>
                </a:lnTo>
                <a:lnTo>
                  <a:pt x="1463864" y="1930399"/>
                </a:lnTo>
                <a:lnTo>
                  <a:pt x="1468361" y="1968499"/>
                </a:lnTo>
                <a:lnTo>
                  <a:pt x="1464275" y="1993899"/>
                </a:lnTo>
                <a:lnTo>
                  <a:pt x="1450570" y="2019299"/>
                </a:lnTo>
                <a:lnTo>
                  <a:pt x="1425078" y="2057399"/>
                </a:lnTo>
                <a:lnTo>
                  <a:pt x="1385626" y="2082799"/>
                </a:lnTo>
                <a:lnTo>
                  <a:pt x="1330047" y="2108199"/>
                </a:lnTo>
                <a:lnTo>
                  <a:pt x="1385761" y="2108199"/>
                </a:lnTo>
                <a:lnTo>
                  <a:pt x="1428701" y="2082799"/>
                </a:lnTo>
                <a:lnTo>
                  <a:pt x="1459449" y="2057399"/>
                </a:lnTo>
                <a:lnTo>
                  <a:pt x="1479526" y="2019299"/>
                </a:lnTo>
                <a:lnTo>
                  <a:pt x="1493761" y="1968499"/>
                </a:lnTo>
                <a:lnTo>
                  <a:pt x="1488864" y="1930399"/>
                </a:lnTo>
                <a:lnTo>
                  <a:pt x="1476019" y="1904999"/>
                </a:lnTo>
                <a:lnTo>
                  <a:pt x="1457992" y="1866899"/>
                </a:lnTo>
                <a:lnTo>
                  <a:pt x="1436903" y="1841499"/>
                </a:lnTo>
                <a:lnTo>
                  <a:pt x="1429696" y="1828799"/>
                </a:lnTo>
                <a:lnTo>
                  <a:pt x="1422798" y="1816099"/>
                </a:lnTo>
                <a:lnTo>
                  <a:pt x="1416316" y="1803399"/>
                </a:lnTo>
                <a:lnTo>
                  <a:pt x="1410360" y="1803399"/>
                </a:lnTo>
                <a:lnTo>
                  <a:pt x="1398384" y="1777999"/>
                </a:lnTo>
                <a:lnTo>
                  <a:pt x="1392523" y="1752599"/>
                </a:lnTo>
                <a:lnTo>
                  <a:pt x="1392815" y="1727199"/>
                </a:lnTo>
                <a:lnTo>
                  <a:pt x="1399298" y="1714499"/>
                </a:lnTo>
                <a:lnTo>
                  <a:pt x="1419776" y="1689099"/>
                </a:lnTo>
                <a:lnTo>
                  <a:pt x="1452624" y="1676399"/>
                </a:lnTo>
                <a:lnTo>
                  <a:pt x="1496909" y="1663699"/>
                </a:lnTo>
                <a:lnTo>
                  <a:pt x="1954898" y="1663699"/>
                </a:lnTo>
                <a:lnTo>
                  <a:pt x="1954968" y="1650999"/>
                </a:lnTo>
                <a:lnTo>
                  <a:pt x="1955038" y="1638299"/>
                </a:lnTo>
                <a:lnTo>
                  <a:pt x="1956404" y="1193799"/>
                </a:lnTo>
                <a:lnTo>
                  <a:pt x="1956280" y="990599"/>
                </a:lnTo>
                <a:lnTo>
                  <a:pt x="1947427" y="939799"/>
                </a:lnTo>
                <a:lnTo>
                  <a:pt x="1940531" y="927099"/>
                </a:lnTo>
                <a:close/>
              </a:path>
              <a:path w="1956434" h="2133600">
                <a:moveTo>
                  <a:pt x="1697397" y="533399"/>
                </a:moveTo>
                <a:lnTo>
                  <a:pt x="1599958" y="533399"/>
                </a:lnTo>
                <a:lnTo>
                  <a:pt x="1559409" y="546099"/>
                </a:lnTo>
                <a:lnTo>
                  <a:pt x="1523216" y="558799"/>
                </a:lnTo>
                <a:lnTo>
                  <a:pt x="1491703" y="596899"/>
                </a:lnTo>
                <a:lnTo>
                  <a:pt x="1465194" y="622299"/>
                </a:lnTo>
                <a:lnTo>
                  <a:pt x="1444012" y="660399"/>
                </a:lnTo>
                <a:lnTo>
                  <a:pt x="1428481" y="711199"/>
                </a:lnTo>
                <a:lnTo>
                  <a:pt x="1418926" y="761999"/>
                </a:lnTo>
                <a:lnTo>
                  <a:pt x="1415669" y="812799"/>
                </a:lnTo>
                <a:lnTo>
                  <a:pt x="1420822" y="876299"/>
                </a:lnTo>
                <a:lnTo>
                  <a:pt x="1435244" y="927099"/>
                </a:lnTo>
                <a:lnTo>
                  <a:pt x="1457372" y="977899"/>
                </a:lnTo>
                <a:lnTo>
                  <a:pt x="1485647" y="1015999"/>
                </a:lnTo>
                <a:lnTo>
                  <a:pt x="1518507" y="1041399"/>
                </a:lnTo>
                <a:lnTo>
                  <a:pt x="1554392" y="1066799"/>
                </a:lnTo>
                <a:lnTo>
                  <a:pt x="1591741" y="1079499"/>
                </a:lnTo>
                <a:lnTo>
                  <a:pt x="1681173" y="1079499"/>
                </a:lnTo>
                <a:lnTo>
                  <a:pt x="1719572" y="1066799"/>
                </a:lnTo>
                <a:lnTo>
                  <a:pt x="1737917" y="1054099"/>
                </a:lnTo>
                <a:lnTo>
                  <a:pt x="1597901" y="1054099"/>
                </a:lnTo>
                <a:lnTo>
                  <a:pt x="1564636" y="1041399"/>
                </a:lnTo>
                <a:lnTo>
                  <a:pt x="1532674" y="1015999"/>
                </a:lnTo>
                <a:lnTo>
                  <a:pt x="1503405" y="990599"/>
                </a:lnTo>
                <a:lnTo>
                  <a:pt x="1478219" y="952499"/>
                </a:lnTo>
                <a:lnTo>
                  <a:pt x="1458507" y="914399"/>
                </a:lnTo>
                <a:lnTo>
                  <a:pt x="1445660" y="863599"/>
                </a:lnTo>
                <a:lnTo>
                  <a:pt x="1441069" y="812799"/>
                </a:lnTo>
                <a:lnTo>
                  <a:pt x="1444841" y="761999"/>
                </a:lnTo>
                <a:lnTo>
                  <a:pt x="1455874" y="711199"/>
                </a:lnTo>
                <a:lnTo>
                  <a:pt x="1473739" y="660399"/>
                </a:lnTo>
                <a:lnTo>
                  <a:pt x="1498007" y="622299"/>
                </a:lnTo>
                <a:lnTo>
                  <a:pt x="1528250" y="596899"/>
                </a:lnTo>
                <a:lnTo>
                  <a:pt x="1564041" y="571499"/>
                </a:lnTo>
                <a:lnTo>
                  <a:pt x="1604949" y="558799"/>
                </a:lnTo>
                <a:lnTo>
                  <a:pt x="1739733" y="558799"/>
                </a:lnTo>
                <a:lnTo>
                  <a:pt x="1697397" y="533399"/>
                </a:lnTo>
                <a:close/>
              </a:path>
              <a:path w="1956434" h="2133600">
                <a:moveTo>
                  <a:pt x="1918436" y="901699"/>
                </a:moveTo>
                <a:lnTo>
                  <a:pt x="1871638" y="901699"/>
                </a:lnTo>
                <a:lnTo>
                  <a:pt x="1846440" y="927099"/>
                </a:lnTo>
                <a:lnTo>
                  <a:pt x="1812378" y="952499"/>
                </a:lnTo>
                <a:lnTo>
                  <a:pt x="1769509" y="990599"/>
                </a:lnTo>
                <a:lnTo>
                  <a:pt x="1727835" y="1028699"/>
                </a:lnTo>
                <a:lnTo>
                  <a:pt x="1685255" y="1054099"/>
                </a:lnTo>
                <a:lnTo>
                  <a:pt x="1737917" y="1054099"/>
                </a:lnTo>
                <a:lnTo>
                  <a:pt x="1756262" y="1041399"/>
                </a:lnTo>
                <a:lnTo>
                  <a:pt x="1792634" y="1003299"/>
                </a:lnTo>
                <a:lnTo>
                  <a:pt x="1830082" y="977899"/>
                </a:lnTo>
                <a:lnTo>
                  <a:pt x="1857199" y="952499"/>
                </a:lnTo>
                <a:lnTo>
                  <a:pt x="1877756" y="927099"/>
                </a:lnTo>
                <a:lnTo>
                  <a:pt x="1940531" y="927099"/>
                </a:lnTo>
                <a:lnTo>
                  <a:pt x="1933635" y="914399"/>
                </a:lnTo>
                <a:lnTo>
                  <a:pt x="1918436" y="901699"/>
                </a:lnTo>
                <a:close/>
              </a:path>
              <a:path w="1956434" h="2133600">
                <a:moveTo>
                  <a:pt x="171114" y="520699"/>
                </a:moveTo>
                <a:lnTo>
                  <a:pt x="131197" y="520699"/>
                </a:lnTo>
                <a:lnTo>
                  <a:pt x="112855" y="533399"/>
                </a:lnTo>
                <a:lnTo>
                  <a:pt x="95251" y="533399"/>
                </a:lnTo>
                <a:lnTo>
                  <a:pt x="49603" y="584199"/>
                </a:lnTo>
                <a:lnTo>
                  <a:pt x="26668" y="622299"/>
                </a:lnTo>
                <a:lnTo>
                  <a:pt x="10311" y="673099"/>
                </a:lnTo>
                <a:lnTo>
                  <a:pt x="1199" y="723899"/>
                </a:lnTo>
                <a:lnTo>
                  <a:pt x="0" y="774699"/>
                </a:lnTo>
                <a:lnTo>
                  <a:pt x="6116" y="825499"/>
                </a:lnTo>
                <a:lnTo>
                  <a:pt x="18400" y="876299"/>
                </a:lnTo>
                <a:lnTo>
                  <a:pt x="36234" y="927099"/>
                </a:lnTo>
                <a:lnTo>
                  <a:pt x="58999" y="965199"/>
                </a:lnTo>
                <a:lnTo>
                  <a:pt x="103862" y="1003299"/>
                </a:lnTo>
                <a:lnTo>
                  <a:pt x="122458" y="1015999"/>
                </a:lnTo>
                <a:lnTo>
                  <a:pt x="210323" y="1015999"/>
                </a:lnTo>
                <a:lnTo>
                  <a:pt x="242319" y="1003299"/>
                </a:lnTo>
                <a:lnTo>
                  <a:pt x="255728" y="990599"/>
                </a:lnTo>
                <a:lnTo>
                  <a:pt x="131356" y="990599"/>
                </a:lnTo>
                <a:lnTo>
                  <a:pt x="116819" y="977899"/>
                </a:lnTo>
                <a:lnTo>
                  <a:pt x="102704" y="965199"/>
                </a:lnTo>
                <a:lnTo>
                  <a:pt x="72941" y="939799"/>
                </a:lnTo>
                <a:lnTo>
                  <a:pt x="49409" y="888999"/>
                </a:lnTo>
                <a:lnTo>
                  <a:pt x="33192" y="838199"/>
                </a:lnTo>
                <a:lnTo>
                  <a:pt x="25374" y="774699"/>
                </a:lnTo>
                <a:lnTo>
                  <a:pt x="26440" y="723899"/>
                </a:lnTo>
                <a:lnTo>
                  <a:pt x="34578" y="673099"/>
                </a:lnTo>
                <a:lnTo>
                  <a:pt x="49106" y="634999"/>
                </a:lnTo>
                <a:lnTo>
                  <a:pt x="69341" y="596899"/>
                </a:lnTo>
                <a:lnTo>
                  <a:pt x="107772" y="558799"/>
                </a:lnTo>
                <a:lnTo>
                  <a:pt x="121451" y="558799"/>
                </a:lnTo>
                <a:lnTo>
                  <a:pt x="135609" y="546099"/>
                </a:lnTo>
                <a:lnTo>
                  <a:pt x="217324" y="546099"/>
                </a:lnTo>
                <a:lnTo>
                  <a:pt x="178130" y="533399"/>
                </a:lnTo>
                <a:lnTo>
                  <a:pt x="171114" y="520699"/>
                </a:lnTo>
                <a:close/>
              </a:path>
              <a:path w="1956434" h="2133600">
                <a:moveTo>
                  <a:pt x="323949" y="927099"/>
                </a:moveTo>
                <a:lnTo>
                  <a:pt x="286893" y="927099"/>
                </a:lnTo>
                <a:lnTo>
                  <a:pt x="277342" y="939799"/>
                </a:lnTo>
                <a:lnTo>
                  <a:pt x="253705" y="965199"/>
                </a:lnTo>
                <a:lnTo>
                  <a:pt x="229904" y="977899"/>
                </a:lnTo>
                <a:lnTo>
                  <a:pt x="202336" y="990599"/>
                </a:lnTo>
                <a:lnTo>
                  <a:pt x="255728" y="990599"/>
                </a:lnTo>
                <a:lnTo>
                  <a:pt x="269138" y="977899"/>
                </a:lnTo>
                <a:lnTo>
                  <a:pt x="294233" y="952499"/>
                </a:lnTo>
                <a:lnTo>
                  <a:pt x="303472" y="952499"/>
                </a:lnTo>
                <a:lnTo>
                  <a:pt x="313345" y="939799"/>
                </a:lnTo>
                <a:lnTo>
                  <a:pt x="323949" y="927099"/>
                </a:lnTo>
                <a:close/>
              </a:path>
              <a:path w="1956434" h="2133600">
                <a:moveTo>
                  <a:pt x="422363" y="888999"/>
                </a:moveTo>
                <a:lnTo>
                  <a:pt x="335546" y="888999"/>
                </a:lnTo>
                <a:lnTo>
                  <a:pt x="320154" y="901699"/>
                </a:lnTo>
                <a:lnTo>
                  <a:pt x="308203" y="914399"/>
                </a:lnTo>
                <a:lnTo>
                  <a:pt x="297148" y="927099"/>
                </a:lnTo>
                <a:lnTo>
                  <a:pt x="335381" y="927099"/>
                </a:lnTo>
                <a:lnTo>
                  <a:pt x="347171" y="914399"/>
                </a:lnTo>
                <a:lnTo>
                  <a:pt x="359302" y="914399"/>
                </a:lnTo>
                <a:lnTo>
                  <a:pt x="371603" y="901699"/>
                </a:lnTo>
                <a:lnTo>
                  <a:pt x="444455" y="901699"/>
                </a:lnTo>
                <a:lnTo>
                  <a:pt x="422363" y="888999"/>
                </a:lnTo>
                <a:close/>
              </a:path>
              <a:path w="1956434" h="2133600">
                <a:moveTo>
                  <a:pt x="403602" y="876299"/>
                </a:moveTo>
                <a:lnTo>
                  <a:pt x="367694" y="876299"/>
                </a:lnTo>
                <a:lnTo>
                  <a:pt x="351483" y="888999"/>
                </a:lnTo>
                <a:lnTo>
                  <a:pt x="413133" y="888999"/>
                </a:lnTo>
                <a:lnTo>
                  <a:pt x="403602" y="876299"/>
                </a:lnTo>
                <a:close/>
              </a:path>
              <a:path w="1956434" h="2133600">
                <a:moveTo>
                  <a:pt x="1739733" y="558799"/>
                </a:moveTo>
                <a:lnTo>
                  <a:pt x="1689493" y="558799"/>
                </a:lnTo>
                <a:lnTo>
                  <a:pt x="1725877" y="584199"/>
                </a:lnTo>
                <a:lnTo>
                  <a:pt x="1755991" y="609599"/>
                </a:lnTo>
                <a:lnTo>
                  <a:pt x="1782749" y="634999"/>
                </a:lnTo>
                <a:lnTo>
                  <a:pt x="1792477" y="647699"/>
                </a:lnTo>
                <a:lnTo>
                  <a:pt x="1797278" y="647699"/>
                </a:lnTo>
                <a:lnTo>
                  <a:pt x="1820427" y="673099"/>
                </a:lnTo>
                <a:lnTo>
                  <a:pt x="1843892" y="698499"/>
                </a:lnTo>
                <a:lnTo>
                  <a:pt x="1866421" y="698499"/>
                </a:lnTo>
                <a:lnTo>
                  <a:pt x="1886762" y="711199"/>
                </a:lnTo>
                <a:lnTo>
                  <a:pt x="1900732" y="711199"/>
                </a:lnTo>
                <a:lnTo>
                  <a:pt x="1913722" y="698499"/>
                </a:lnTo>
                <a:lnTo>
                  <a:pt x="1923078" y="685799"/>
                </a:lnTo>
                <a:lnTo>
                  <a:pt x="1886762" y="685799"/>
                </a:lnTo>
                <a:lnTo>
                  <a:pt x="1873209" y="673099"/>
                </a:lnTo>
                <a:lnTo>
                  <a:pt x="1855997" y="673099"/>
                </a:lnTo>
                <a:lnTo>
                  <a:pt x="1836545" y="660399"/>
                </a:lnTo>
                <a:lnTo>
                  <a:pt x="1816277" y="634999"/>
                </a:lnTo>
                <a:lnTo>
                  <a:pt x="1811591" y="634999"/>
                </a:lnTo>
                <a:lnTo>
                  <a:pt x="1773722" y="584199"/>
                </a:lnTo>
                <a:lnTo>
                  <a:pt x="1739733" y="558799"/>
                </a:lnTo>
                <a:close/>
              </a:path>
              <a:path w="1956434" h="2133600">
                <a:moveTo>
                  <a:pt x="1940653" y="25399"/>
                </a:moveTo>
                <a:lnTo>
                  <a:pt x="1915236" y="25399"/>
                </a:lnTo>
                <a:lnTo>
                  <a:pt x="1911525" y="279399"/>
                </a:lnTo>
                <a:lnTo>
                  <a:pt x="1909714" y="393699"/>
                </a:lnTo>
                <a:lnTo>
                  <a:pt x="1908041" y="495299"/>
                </a:lnTo>
                <a:lnTo>
                  <a:pt x="1906586" y="571499"/>
                </a:lnTo>
                <a:lnTo>
                  <a:pt x="1905431" y="634999"/>
                </a:lnTo>
                <a:lnTo>
                  <a:pt x="1904403" y="660399"/>
                </a:lnTo>
                <a:lnTo>
                  <a:pt x="1901694" y="673099"/>
                </a:lnTo>
                <a:lnTo>
                  <a:pt x="1897466" y="673099"/>
                </a:lnTo>
                <a:lnTo>
                  <a:pt x="1891880" y="685799"/>
                </a:lnTo>
                <a:lnTo>
                  <a:pt x="1923078" y="685799"/>
                </a:lnTo>
                <a:lnTo>
                  <a:pt x="1928786" y="660399"/>
                </a:lnTo>
                <a:lnTo>
                  <a:pt x="1930831" y="634999"/>
                </a:lnTo>
                <a:lnTo>
                  <a:pt x="1931922" y="584199"/>
                </a:lnTo>
                <a:lnTo>
                  <a:pt x="1933336" y="495299"/>
                </a:lnTo>
                <a:lnTo>
                  <a:pt x="1934995" y="393699"/>
                </a:lnTo>
                <a:lnTo>
                  <a:pt x="1936818" y="279399"/>
                </a:lnTo>
                <a:lnTo>
                  <a:pt x="1938725" y="165099"/>
                </a:lnTo>
                <a:lnTo>
                  <a:pt x="1940653" y="25399"/>
                </a:lnTo>
                <a:close/>
              </a:path>
              <a:path w="1956434" h="2133600">
                <a:moveTo>
                  <a:pt x="217324" y="546099"/>
                </a:moveTo>
                <a:lnTo>
                  <a:pt x="164579" y="546099"/>
                </a:lnTo>
                <a:lnTo>
                  <a:pt x="171970" y="558799"/>
                </a:lnTo>
                <a:lnTo>
                  <a:pt x="206310" y="558799"/>
                </a:lnTo>
                <a:lnTo>
                  <a:pt x="233068" y="584199"/>
                </a:lnTo>
                <a:lnTo>
                  <a:pt x="254672" y="596899"/>
                </a:lnTo>
                <a:lnTo>
                  <a:pt x="273545" y="622299"/>
                </a:lnTo>
                <a:lnTo>
                  <a:pt x="286524" y="634999"/>
                </a:lnTo>
                <a:lnTo>
                  <a:pt x="299950" y="647699"/>
                </a:lnTo>
                <a:lnTo>
                  <a:pt x="314616" y="660399"/>
                </a:lnTo>
                <a:lnTo>
                  <a:pt x="331317" y="660399"/>
                </a:lnTo>
                <a:lnTo>
                  <a:pt x="341417" y="673099"/>
                </a:lnTo>
                <a:lnTo>
                  <a:pt x="396512" y="673099"/>
                </a:lnTo>
                <a:lnTo>
                  <a:pt x="404571" y="660399"/>
                </a:lnTo>
                <a:lnTo>
                  <a:pt x="425800" y="647699"/>
                </a:lnTo>
                <a:lnTo>
                  <a:pt x="341337" y="647699"/>
                </a:lnTo>
                <a:lnTo>
                  <a:pt x="327848" y="634999"/>
                </a:lnTo>
                <a:lnTo>
                  <a:pt x="315625" y="622299"/>
                </a:lnTo>
                <a:lnTo>
                  <a:pt x="303970" y="609599"/>
                </a:lnTo>
                <a:lnTo>
                  <a:pt x="292188" y="596899"/>
                </a:lnTo>
                <a:lnTo>
                  <a:pt x="271847" y="584199"/>
                </a:lnTo>
                <a:lnTo>
                  <a:pt x="247727" y="558799"/>
                </a:lnTo>
                <a:lnTo>
                  <a:pt x="217324" y="546099"/>
                </a:lnTo>
                <a:close/>
              </a:path>
              <a:path w="1956434" h="2133600">
                <a:moveTo>
                  <a:pt x="1941004" y="0"/>
                </a:moveTo>
                <a:lnTo>
                  <a:pt x="430898" y="0"/>
                </a:lnTo>
                <a:lnTo>
                  <a:pt x="430598" y="88899"/>
                </a:lnTo>
                <a:lnTo>
                  <a:pt x="430277" y="139699"/>
                </a:lnTo>
                <a:lnTo>
                  <a:pt x="429888" y="190499"/>
                </a:lnTo>
                <a:lnTo>
                  <a:pt x="429461" y="241299"/>
                </a:lnTo>
                <a:lnTo>
                  <a:pt x="428132" y="380999"/>
                </a:lnTo>
                <a:lnTo>
                  <a:pt x="427745" y="431799"/>
                </a:lnTo>
                <a:lnTo>
                  <a:pt x="427487" y="469899"/>
                </a:lnTo>
                <a:lnTo>
                  <a:pt x="427393" y="495299"/>
                </a:lnTo>
                <a:lnTo>
                  <a:pt x="424003" y="558799"/>
                </a:lnTo>
                <a:lnTo>
                  <a:pt x="415286" y="609599"/>
                </a:lnTo>
                <a:lnTo>
                  <a:pt x="403422" y="634999"/>
                </a:lnTo>
                <a:lnTo>
                  <a:pt x="390588" y="647699"/>
                </a:lnTo>
                <a:lnTo>
                  <a:pt x="425800" y="647699"/>
                </a:lnTo>
                <a:lnTo>
                  <a:pt x="440855" y="609599"/>
                </a:lnTo>
                <a:lnTo>
                  <a:pt x="449823" y="558799"/>
                </a:lnTo>
                <a:lnTo>
                  <a:pt x="452793" y="495299"/>
                </a:lnTo>
                <a:lnTo>
                  <a:pt x="452890" y="469899"/>
                </a:lnTo>
                <a:lnTo>
                  <a:pt x="453155" y="431799"/>
                </a:lnTo>
                <a:lnTo>
                  <a:pt x="453446" y="393699"/>
                </a:lnTo>
                <a:lnTo>
                  <a:pt x="453543" y="380999"/>
                </a:lnTo>
                <a:lnTo>
                  <a:pt x="454890" y="241299"/>
                </a:lnTo>
                <a:lnTo>
                  <a:pt x="455312" y="190499"/>
                </a:lnTo>
                <a:lnTo>
                  <a:pt x="455691" y="139699"/>
                </a:lnTo>
                <a:lnTo>
                  <a:pt x="456002" y="88899"/>
                </a:lnTo>
                <a:lnTo>
                  <a:pt x="456222" y="25399"/>
                </a:lnTo>
                <a:lnTo>
                  <a:pt x="1940653" y="25399"/>
                </a:lnTo>
                <a:lnTo>
                  <a:pt x="1941004" y="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83856" y="9041003"/>
            <a:ext cx="1906270" cy="1651000"/>
          </a:xfrm>
          <a:custGeom>
            <a:avLst/>
            <a:gdLst/>
            <a:ahLst/>
            <a:cxnLst/>
            <a:rect l="l" t="t" r="r" b="b"/>
            <a:pathLst>
              <a:path w="1906270" h="1651000">
                <a:moveTo>
                  <a:pt x="422339" y="850899"/>
                </a:moveTo>
                <a:lnTo>
                  <a:pt x="368464" y="850899"/>
                </a:lnTo>
                <a:lnTo>
                  <a:pt x="378228" y="863599"/>
                </a:lnTo>
                <a:lnTo>
                  <a:pt x="396989" y="863599"/>
                </a:lnTo>
                <a:lnTo>
                  <a:pt x="419080" y="876299"/>
                </a:lnTo>
                <a:lnTo>
                  <a:pt x="435598" y="901699"/>
                </a:lnTo>
                <a:lnTo>
                  <a:pt x="445947" y="927099"/>
                </a:lnTo>
                <a:lnTo>
                  <a:pt x="449529" y="965199"/>
                </a:lnTo>
                <a:lnTo>
                  <a:pt x="449412" y="990599"/>
                </a:lnTo>
                <a:lnTo>
                  <a:pt x="446153" y="1409699"/>
                </a:lnTo>
                <a:lnTo>
                  <a:pt x="444948" y="1574799"/>
                </a:lnTo>
                <a:lnTo>
                  <a:pt x="444868" y="1587499"/>
                </a:lnTo>
                <a:lnTo>
                  <a:pt x="444789" y="1600199"/>
                </a:lnTo>
                <a:lnTo>
                  <a:pt x="444709" y="1612899"/>
                </a:lnTo>
                <a:lnTo>
                  <a:pt x="444630" y="1625599"/>
                </a:lnTo>
                <a:lnTo>
                  <a:pt x="444550" y="1638299"/>
                </a:lnTo>
                <a:lnTo>
                  <a:pt x="1050070" y="1638299"/>
                </a:lnTo>
                <a:lnTo>
                  <a:pt x="1109956" y="1650999"/>
                </a:lnTo>
                <a:lnTo>
                  <a:pt x="1168669" y="1650999"/>
                </a:lnTo>
                <a:lnTo>
                  <a:pt x="1140275" y="1638299"/>
                </a:lnTo>
                <a:lnTo>
                  <a:pt x="1097911" y="1625599"/>
                </a:lnTo>
                <a:lnTo>
                  <a:pt x="1038875" y="1612899"/>
                </a:lnTo>
                <a:lnTo>
                  <a:pt x="470128" y="1612899"/>
                </a:lnTo>
                <a:lnTo>
                  <a:pt x="471781" y="1384299"/>
                </a:lnTo>
                <a:lnTo>
                  <a:pt x="474102" y="1079499"/>
                </a:lnTo>
                <a:lnTo>
                  <a:pt x="474199" y="1066799"/>
                </a:lnTo>
                <a:lnTo>
                  <a:pt x="474296" y="1054099"/>
                </a:lnTo>
                <a:lnTo>
                  <a:pt x="474392" y="1041399"/>
                </a:lnTo>
                <a:lnTo>
                  <a:pt x="474489" y="1028699"/>
                </a:lnTo>
                <a:lnTo>
                  <a:pt x="474586" y="1015999"/>
                </a:lnTo>
                <a:lnTo>
                  <a:pt x="474670" y="1003299"/>
                </a:lnTo>
                <a:lnTo>
                  <a:pt x="474754" y="990599"/>
                </a:lnTo>
                <a:lnTo>
                  <a:pt x="474838" y="977899"/>
                </a:lnTo>
                <a:lnTo>
                  <a:pt x="474929" y="965199"/>
                </a:lnTo>
                <a:lnTo>
                  <a:pt x="470388" y="927099"/>
                </a:lnTo>
                <a:lnTo>
                  <a:pt x="457271" y="888999"/>
                </a:lnTo>
                <a:lnTo>
                  <a:pt x="436336" y="863599"/>
                </a:lnTo>
                <a:lnTo>
                  <a:pt x="422339" y="850899"/>
                </a:lnTo>
                <a:close/>
              </a:path>
              <a:path w="1906270" h="1651000">
                <a:moveTo>
                  <a:pt x="1899267" y="927099"/>
                </a:moveTo>
                <a:lnTo>
                  <a:pt x="1871827" y="927099"/>
                </a:lnTo>
                <a:lnTo>
                  <a:pt x="1875745" y="939799"/>
                </a:lnTo>
                <a:lnTo>
                  <a:pt x="1879438" y="965199"/>
                </a:lnTo>
                <a:lnTo>
                  <a:pt x="1881496" y="1003299"/>
                </a:lnTo>
                <a:lnTo>
                  <a:pt x="1880514" y="1054099"/>
                </a:lnTo>
                <a:lnTo>
                  <a:pt x="1880107" y="1206499"/>
                </a:lnTo>
                <a:lnTo>
                  <a:pt x="1878990" y="1574799"/>
                </a:lnTo>
                <a:lnTo>
                  <a:pt x="1878952" y="1587499"/>
                </a:lnTo>
                <a:lnTo>
                  <a:pt x="1459265" y="1587499"/>
                </a:lnTo>
                <a:lnTo>
                  <a:pt x="1408292" y="1600199"/>
                </a:lnTo>
                <a:lnTo>
                  <a:pt x="1371206" y="1625599"/>
                </a:lnTo>
                <a:lnTo>
                  <a:pt x="1345806" y="1638299"/>
                </a:lnTo>
                <a:lnTo>
                  <a:pt x="1332958" y="1650999"/>
                </a:lnTo>
                <a:lnTo>
                  <a:pt x="1376439" y="1650999"/>
                </a:lnTo>
                <a:lnTo>
                  <a:pt x="1414095" y="1625599"/>
                </a:lnTo>
                <a:lnTo>
                  <a:pt x="1464260" y="1612899"/>
                </a:lnTo>
                <a:lnTo>
                  <a:pt x="1904263" y="1612899"/>
                </a:lnTo>
                <a:lnTo>
                  <a:pt x="1905700" y="1142999"/>
                </a:lnTo>
                <a:lnTo>
                  <a:pt x="1905822" y="1079499"/>
                </a:lnTo>
                <a:lnTo>
                  <a:pt x="1905904" y="977899"/>
                </a:lnTo>
                <a:lnTo>
                  <a:pt x="1899267" y="927099"/>
                </a:lnTo>
                <a:close/>
              </a:path>
              <a:path w="1906270" h="1651000">
                <a:moveTo>
                  <a:pt x="1679844" y="482599"/>
                </a:moveTo>
                <a:lnTo>
                  <a:pt x="1569605" y="482599"/>
                </a:lnTo>
                <a:lnTo>
                  <a:pt x="1529330" y="495299"/>
                </a:lnTo>
                <a:lnTo>
                  <a:pt x="1492850" y="507999"/>
                </a:lnTo>
                <a:lnTo>
                  <a:pt x="1460415" y="533399"/>
                </a:lnTo>
                <a:lnTo>
                  <a:pt x="1432278" y="571499"/>
                </a:lnTo>
                <a:lnTo>
                  <a:pt x="1408692" y="596899"/>
                </a:lnTo>
                <a:lnTo>
                  <a:pt x="1389909" y="647699"/>
                </a:lnTo>
                <a:lnTo>
                  <a:pt x="1376180" y="685799"/>
                </a:lnTo>
                <a:lnTo>
                  <a:pt x="1367757" y="736599"/>
                </a:lnTo>
                <a:lnTo>
                  <a:pt x="1364894" y="787399"/>
                </a:lnTo>
                <a:lnTo>
                  <a:pt x="1369299" y="850899"/>
                </a:lnTo>
                <a:lnTo>
                  <a:pt x="1381740" y="901699"/>
                </a:lnTo>
                <a:lnTo>
                  <a:pt x="1401059" y="939799"/>
                </a:lnTo>
                <a:lnTo>
                  <a:pt x="1426095" y="977899"/>
                </a:lnTo>
                <a:lnTo>
                  <a:pt x="1455689" y="1015999"/>
                </a:lnTo>
                <a:lnTo>
                  <a:pt x="1488681" y="1041399"/>
                </a:lnTo>
                <a:lnTo>
                  <a:pt x="1523911" y="1066799"/>
                </a:lnTo>
                <a:lnTo>
                  <a:pt x="1560220" y="1079499"/>
                </a:lnTo>
                <a:lnTo>
                  <a:pt x="1661449" y="1079499"/>
                </a:lnTo>
                <a:lnTo>
                  <a:pt x="1704560" y="1054099"/>
                </a:lnTo>
                <a:lnTo>
                  <a:pt x="1566367" y="1054099"/>
                </a:lnTo>
                <a:lnTo>
                  <a:pt x="1529017" y="1041399"/>
                </a:lnTo>
                <a:lnTo>
                  <a:pt x="1493132" y="1015999"/>
                </a:lnTo>
                <a:lnTo>
                  <a:pt x="1460272" y="990599"/>
                </a:lnTo>
                <a:lnTo>
                  <a:pt x="1431998" y="952499"/>
                </a:lnTo>
                <a:lnTo>
                  <a:pt x="1409869" y="901699"/>
                </a:lnTo>
                <a:lnTo>
                  <a:pt x="1395448" y="850899"/>
                </a:lnTo>
                <a:lnTo>
                  <a:pt x="1390294" y="787399"/>
                </a:lnTo>
                <a:lnTo>
                  <a:pt x="1393551" y="736599"/>
                </a:lnTo>
                <a:lnTo>
                  <a:pt x="1403107" y="685799"/>
                </a:lnTo>
                <a:lnTo>
                  <a:pt x="1418637" y="634999"/>
                </a:lnTo>
                <a:lnTo>
                  <a:pt x="1439819" y="596899"/>
                </a:lnTo>
                <a:lnTo>
                  <a:pt x="1497841" y="546099"/>
                </a:lnTo>
                <a:lnTo>
                  <a:pt x="1534034" y="520699"/>
                </a:lnTo>
                <a:lnTo>
                  <a:pt x="1574584" y="507999"/>
                </a:lnTo>
                <a:lnTo>
                  <a:pt x="1728063" y="507999"/>
                </a:lnTo>
                <a:lnTo>
                  <a:pt x="1679844" y="482599"/>
                </a:lnTo>
                <a:close/>
              </a:path>
              <a:path w="1906270" h="1651000">
                <a:moveTo>
                  <a:pt x="1890128" y="901699"/>
                </a:moveTo>
                <a:lnTo>
                  <a:pt x="1867289" y="901699"/>
                </a:lnTo>
                <a:lnTo>
                  <a:pt x="1852383" y="914399"/>
                </a:lnTo>
                <a:lnTo>
                  <a:pt x="1831830" y="927099"/>
                </a:lnTo>
                <a:lnTo>
                  <a:pt x="1804720" y="952499"/>
                </a:lnTo>
                <a:lnTo>
                  <a:pt x="1767266" y="977899"/>
                </a:lnTo>
                <a:lnTo>
                  <a:pt x="1730890" y="1015999"/>
                </a:lnTo>
                <a:lnTo>
                  <a:pt x="1694199" y="1041399"/>
                </a:lnTo>
                <a:lnTo>
                  <a:pt x="1655799" y="1054099"/>
                </a:lnTo>
                <a:lnTo>
                  <a:pt x="1704560" y="1054099"/>
                </a:lnTo>
                <a:lnTo>
                  <a:pt x="1744908" y="1028699"/>
                </a:lnTo>
                <a:lnTo>
                  <a:pt x="1783770" y="1003299"/>
                </a:lnTo>
                <a:lnTo>
                  <a:pt x="1822424" y="965199"/>
                </a:lnTo>
                <a:lnTo>
                  <a:pt x="1840223" y="952499"/>
                </a:lnTo>
                <a:lnTo>
                  <a:pt x="1854165" y="939799"/>
                </a:lnTo>
                <a:lnTo>
                  <a:pt x="1864587" y="927099"/>
                </a:lnTo>
                <a:lnTo>
                  <a:pt x="1899267" y="927099"/>
                </a:lnTo>
                <a:lnTo>
                  <a:pt x="1890128" y="901699"/>
                </a:lnTo>
                <a:close/>
              </a:path>
              <a:path w="1906270" h="1651000">
                <a:moveTo>
                  <a:pt x="139204" y="520699"/>
                </a:moveTo>
                <a:lnTo>
                  <a:pt x="110234" y="520699"/>
                </a:lnTo>
                <a:lnTo>
                  <a:pt x="96077" y="533399"/>
                </a:lnTo>
                <a:lnTo>
                  <a:pt x="82398" y="533399"/>
                </a:lnTo>
                <a:lnTo>
                  <a:pt x="43966" y="571499"/>
                </a:lnTo>
                <a:lnTo>
                  <a:pt x="23731" y="609599"/>
                </a:lnTo>
                <a:lnTo>
                  <a:pt x="9203" y="660399"/>
                </a:lnTo>
                <a:lnTo>
                  <a:pt x="1065" y="698499"/>
                </a:lnTo>
                <a:lnTo>
                  <a:pt x="0" y="749299"/>
                </a:lnTo>
                <a:lnTo>
                  <a:pt x="7818" y="812799"/>
                </a:lnTo>
                <a:lnTo>
                  <a:pt x="24034" y="863599"/>
                </a:lnTo>
                <a:lnTo>
                  <a:pt x="47566" y="914399"/>
                </a:lnTo>
                <a:lnTo>
                  <a:pt x="77330" y="952499"/>
                </a:lnTo>
                <a:lnTo>
                  <a:pt x="91446" y="952499"/>
                </a:lnTo>
                <a:lnTo>
                  <a:pt x="105986" y="965199"/>
                </a:lnTo>
                <a:lnTo>
                  <a:pt x="176962" y="965199"/>
                </a:lnTo>
                <a:lnTo>
                  <a:pt x="204530" y="952499"/>
                </a:lnTo>
                <a:lnTo>
                  <a:pt x="228331" y="939799"/>
                </a:lnTo>
                <a:lnTo>
                  <a:pt x="104343" y="939799"/>
                </a:lnTo>
                <a:lnTo>
                  <a:pt x="93954" y="927099"/>
                </a:lnTo>
                <a:lnTo>
                  <a:pt x="67872" y="901699"/>
                </a:lnTo>
                <a:lnTo>
                  <a:pt x="46985" y="850899"/>
                </a:lnTo>
                <a:lnTo>
                  <a:pt x="32434" y="800099"/>
                </a:lnTo>
                <a:lnTo>
                  <a:pt x="25361" y="749299"/>
                </a:lnTo>
                <a:lnTo>
                  <a:pt x="27505" y="698499"/>
                </a:lnTo>
                <a:lnTo>
                  <a:pt x="39096" y="647699"/>
                </a:lnTo>
                <a:lnTo>
                  <a:pt x="58823" y="596899"/>
                </a:lnTo>
                <a:lnTo>
                  <a:pt x="85369" y="571499"/>
                </a:lnTo>
                <a:lnTo>
                  <a:pt x="94931" y="558799"/>
                </a:lnTo>
                <a:lnTo>
                  <a:pt x="104652" y="558799"/>
                </a:lnTo>
                <a:lnTo>
                  <a:pt x="114599" y="546099"/>
                </a:lnTo>
                <a:lnTo>
                  <a:pt x="180935" y="546099"/>
                </a:lnTo>
                <a:lnTo>
                  <a:pt x="146596" y="533399"/>
                </a:lnTo>
                <a:lnTo>
                  <a:pt x="139204" y="520699"/>
                </a:lnTo>
                <a:close/>
              </a:path>
              <a:path w="1906270" h="1651000">
                <a:moveTo>
                  <a:pt x="310172" y="863599"/>
                </a:moveTo>
                <a:lnTo>
                  <a:pt x="266797" y="863599"/>
                </a:lnTo>
                <a:lnTo>
                  <a:pt x="255092" y="876299"/>
                </a:lnTo>
                <a:lnTo>
                  <a:pt x="244444" y="888999"/>
                </a:lnTo>
                <a:lnTo>
                  <a:pt x="234861" y="901699"/>
                </a:lnTo>
                <a:lnTo>
                  <a:pt x="212977" y="914399"/>
                </a:lnTo>
                <a:lnTo>
                  <a:pt x="192208" y="927099"/>
                </a:lnTo>
                <a:lnTo>
                  <a:pt x="168981" y="939799"/>
                </a:lnTo>
                <a:lnTo>
                  <a:pt x="228331" y="939799"/>
                </a:lnTo>
                <a:lnTo>
                  <a:pt x="251967" y="914399"/>
                </a:lnTo>
                <a:lnTo>
                  <a:pt x="261518" y="901699"/>
                </a:lnTo>
                <a:lnTo>
                  <a:pt x="271773" y="901699"/>
                </a:lnTo>
                <a:lnTo>
                  <a:pt x="282828" y="888999"/>
                </a:lnTo>
                <a:lnTo>
                  <a:pt x="294779" y="876299"/>
                </a:lnTo>
                <a:lnTo>
                  <a:pt x="310172" y="863599"/>
                </a:lnTo>
                <a:close/>
              </a:path>
              <a:path w="1906270" h="1651000">
                <a:moveTo>
                  <a:pt x="408343" y="838199"/>
                </a:moveTo>
                <a:lnTo>
                  <a:pt x="317861" y="838199"/>
                </a:lnTo>
                <a:lnTo>
                  <a:pt x="298272" y="850899"/>
                </a:lnTo>
                <a:lnTo>
                  <a:pt x="279552" y="863599"/>
                </a:lnTo>
                <a:lnTo>
                  <a:pt x="342319" y="863599"/>
                </a:lnTo>
                <a:lnTo>
                  <a:pt x="358533" y="850899"/>
                </a:lnTo>
                <a:lnTo>
                  <a:pt x="422339" y="850899"/>
                </a:lnTo>
                <a:lnTo>
                  <a:pt x="408343" y="838199"/>
                </a:lnTo>
                <a:close/>
              </a:path>
              <a:path w="1906270" h="1651000">
                <a:moveTo>
                  <a:pt x="371534" y="825499"/>
                </a:moveTo>
                <a:lnTo>
                  <a:pt x="358533" y="825499"/>
                </a:lnTo>
                <a:lnTo>
                  <a:pt x="338041" y="838199"/>
                </a:lnTo>
                <a:lnTo>
                  <a:pt x="384200" y="838199"/>
                </a:lnTo>
                <a:lnTo>
                  <a:pt x="371534" y="825499"/>
                </a:lnTo>
                <a:close/>
              </a:path>
              <a:path w="1906270" h="1651000">
                <a:moveTo>
                  <a:pt x="180935" y="546099"/>
                </a:moveTo>
                <a:lnTo>
                  <a:pt x="135089" y="546099"/>
                </a:lnTo>
                <a:lnTo>
                  <a:pt x="140436" y="558799"/>
                </a:lnTo>
                <a:lnTo>
                  <a:pt x="169803" y="558799"/>
                </a:lnTo>
                <a:lnTo>
                  <a:pt x="192739" y="571499"/>
                </a:lnTo>
                <a:lnTo>
                  <a:pt x="211797" y="596899"/>
                </a:lnTo>
                <a:lnTo>
                  <a:pt x="229527" y="609599"/>
                </a:lnTo>
                <a:lnTo>
                  <a:pt x="243564" y="622299"/>
                </a:lnTo>
                <a:lnTo>
                  <a:pt x="258721" y="634999"/>
                </a:lnTo>
                <a:lnTo>
                  <a:pt x="275882" y="647699"/>
                </a:lnTo>
                <a:lnTo>
                  <a:pt x="295935" y="660399"/>
                </a:lnTo>
                <a:lnTo>
                  <a:pt x="308429" y="673099"/>
                </a:lnTo>
                <a:lnTo>
                  <a:pt x="381878" y="673099"/>
                </a:lnTo>
                <a:lnTo>
                  <a:pt x="393179" y="660399"/>
                </a:lnTo>
                <a:lnTo>
                  <a:pt x="406421" y="647699"/>
                </a:lnTo>
                <a:lnTo>
                  <a:pt x="305942" y="647699"/>
                </a:lnTo>
                <a:lnTo>
                  <a:pt x="289241" y="634999"/>
                </a:lnTo>
                <a:lnTo>
                  <a:pt x="274575" y="622299"/>
                </a:lnTo>
                <a:lnTo>
                  <a:pt x="261149" y="609599"/>
                </a:lnTo>
                <a:lnTo>
                  <a:pt x="248170" y="596899"/>
                </a:lnTo>
                <a:lnTo>
                  <a:pt x="229297" y="571499"/>
                </a:lnTo>
                <a:lnTo>
                  <a:pt x="207694" y="558799"/>
                </a:lnTo>
                <a:lnTo>
                  <a:pt x="180935" y="546099"/>
                </a:lnTo>
                <a:close/>
              </a:path>
              <a:path w="1906270" h="1651000">
                <a:moveTo>
                  <a:pt x="1728063" y="507999"/>
                </a:moveTo>
                <a:lnTo>
                  <a:pt x="1672019" y="507999"/>
                </a:lnTo>
                <a:lnTo>
                  <a:pt x="1714360" y="533399"/>
                </a:lnTo>
                <a:lnTo>
                  <a:pt x="1748357" y="558799"/>
                </a:lnTo>
                <a:lnTo>
                  <a:pt x="1786216" y="609599"/>
                </a:lnTo>
                <a:lnTo>
                  <a:pt x="1790903" y="609599"/>
                </a:lnTo>
                <a:lnTo>
                  <a:pt x="1811171" y="634999"/>
                </a:lnTo>
                <a:lnTo>
                  <a:pt x="1830622" y="647699"/>
                </a:lnTo>
                <a:lnTo>
                  <a:pt x="1847835" y="660399"/>
                </a:lnTo>
                <a:lnTo>
                  <a:pt x="1866506" y="660399"/>
                </a:lnTo>
                <a:lnTo>
                  <a:pt x="1872091" y="647699"/>
                </a:lnTo>
                <a:lnTo>
                  <a:pt x="1876320" y="647699"/>
                </a:lnTo>
                <a:lnTo>
                  <a:pt x="1879029" y="634999"/>
                </a:lnTo>
                <a:lnTo>
                  <a:pt x="1853399" y="634999"/>
                </a:lnTo>
                <a:lnTo>
                  <a:pt x="1845010" y="622299"/>
                </a:lnTo>
                <a:lnTo>
                  <a:pt x="1834649" y="622299"/>
                </a:lnTo>
                <a:lnTo>
                  <a:pt x="1822787" y="609599"/>
                </a:lnTo>
                <a:lnTo>
                  <a:pt x="1809889" y="596899"/>
                </a:lnTo>
                <a:lnTo>
                  <a:pt x="1805330" y="584199"/>
                </a:lnTo>
                <a:lnTo>
                  <a:pt x="1796033" y="584199"/>
                </a:lnTo>
                <a:lnTo>
                  <a:pt x="1765900" y="546099"/>
                </a:lnTo>
                <a:lnTo>
                  <a:pt x="1728063" y="507999"/>
                </a:lnTo>
                <a:close/>
              </a:path>
              <a:path w="1906270" h="1651000">
                <a:moveTo>
                  <a:pt x="1889861" y="0"/>
                </a:moveTo>
                <a:lnTo>
                  <a:pt x="430847" y="0"/>
                </a:lnTo>
                <a:lnTo>
                  <a:pt x="430628" y="63499"/>
                </a:lnTo>
                <a:lnTo>
                  <a:pt x="430394" y="101599"/>
                </a:lnTo>
                <a:lnTo>
                  <a:pt x="430316" y="114299"/>
                </a:lnTo>
                <a:lnTo>
                  <a:pt x="429937" y="165099"/>
                </a:lnTo>
                <a:lnTo>
                  <a:pt x="429515" y="215899"/>
                </a:lnTo>
                <a:lnTo>
                  <a:pt x="428168" y="355599"/>
                </a:lnTo>
                <a:lnTo>
                  <a:pt x="427780" y="406399"/>
                </a:lnTo>
                <a:lnTo>
                  <a:pt x="427516" y="444499"/>
                </a:lnTo>
                <a:lnTo>
                  <a:pt x="427418" y="482599"/>
                </a:lnTo>
                <a:lnTo>
                  <a:pt x="424448" y="533399"/>
                </a:lnTo>
                <a:lnTo>
                  <a:pt x="415480" y="584199"/>
                </a:lnTo>
                <a:lnTo>
                  <a:pt x="400425" y="622299"/>
                </a:lnTo>
                <a:lnTo>
                  <a:pt x="379196" y="634999"/>
                </a:lnTo>
                <a:lnTo>
                  <a:pt x="371137" y="647699"/>
                </a:lnTo>
                <a:lnTo>
                  <a:pt x="406421" y="647699"/>
                </a:lnTo>
                <a:lnTo>
                  <a:pt x="419664" y="634999"/>
                </a:lnTo>
                <a:lnTo>
                  <a:pt x="438257" y="596899"/>
                </a:lnTo>
                <a:lnTo>
                  <a:pt x="449222" y="546099"/>
                </a:lnTo>
                <a:lnTo>
                  <a:pt x="452818" y="482599"/>
                </a:lnTo>
                <a:lnTo>
                  <a:pt x="452912" y="444499"/>
                </a:lnTo>
                <a:lnTo>
                  <a:pt x="453170" y="406399"/>
                </a:lnTo>
                <a:lnTo>
                  <a:pt x="453461" y="368299"/>
                </a:lnTo>
                <a:lnTo>
                  <a:pt x="453557" y="355599"/>
                </a:lnTo>
                <a:lnTo>
                  <a:pt x="454818" y="228599"/>
                </a:lnTo>
                <a:lnTo>
                  <a:pt x="455217" y="177799"/>
                </a:lnTo>
                <a:lnTo>
                  <a:pt x="455588" y="126999"/>
                </a:lnTo>
                <a:lnTo>
                  <a:pt x="455910" y="76199"/>
                </a:lnTo>
                <a:lnTo>
                  <a:pt x="456158" y="25399"/>
                </a:lnTo>
                <a:lnTo>
                  <a:pt x="1889490" y="25399"/>
                </a:lnTo>
                <a:lnTo>
                  <a:pt x="1889861" y="0"/>
                </a:lnTo>
                <a:close/>
              </a:path>
              <a:path w="1906270" h="1651000">
                <a:moveTo>
                  <a:pt x="1889490" y="25399"/>
                </a:moveTo>
                <a:lnTo>
                  <a:pt x="1864093" y="25399"/>
                </a:lnTo>
                <a:lnTo>
                  <a:pt x="1863085" y="101599"/>
                </a:lnTo>
                <a:lnTo>
                  <a:pt x="1861066" y="228599"/>
                </a:lnTo>
                <a:lnTo>
                  <a:pt x="1859120" y="355599"/>
                </a:lnTo>
                <a:lnTo>
                  <a:pt x="1857340" y="457199"/>
                </a:lnTo>
                <a:lnTo>
                  <a:pt x="1855821" y="546099"/>
                </a:lnTo>
                <a:lnTo>
                  <a:pt x="1854657" y="609599"/>
                </a:lnTo>
                <a:lnTo>
                  <a:pt x="1854606" y="622299"/>
                </a:lnTo>
                <a:lnTo>
                  <a:pt x="1854060" y="622299"/>
                </a:lnTo>
                <a:lnTo>
                  <a:pt x="1853399" y="634999"/>
                </a:lnTo>
                <a:lnTo>
                  <a:pt x="1879029" y="634999"/>
                </a:lnTo>
                <a:lnTo>
                  <a:pt x="1880057" y="609599"/>
                </a:lnTo>
                <a:lnTo>
                  <a:pt x="1881212" y="546099"/>
                </a:lnTo>
                <a:lnTo>
                  <a:pt x="1882666" y="469899"/>
                </a:lnTo>
                <a:lnTo>
                  <a:pt x="1884340" y="368299"/>
                </a:lnTo>
                <a:lnTo>
                  <a:pt x="1886151" y="253999"/>
                </a:lnTo>
                <a:lnTo>
                  <a:pt x="1889490" y="25399"/>
                </a:lnTo>
                <a:close/>
              </a:path>
            </a:pathLst>
          </a:custGeom>
          <a:solidFill>
            <a:srgbClr val="C49A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862682" y="4722850"/>
            <a:ext cx="3710304" cy="1871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100" spc="190" dirty="0">
                <a:solidFill>
                  <a:srgbClr val="FFFFFF"/>
                </a:solidFill>
                <a:latin typeface="Palatino Linotype"/>
                <a:cs typeface="Palatino Linotype"/>
              </a:rPr>
              <a:t>Piece</a:t>
            </a:r>
            <a:endParaRPr sz="12100" dirty="0">
              <a:latin typeface="Palatino Linotype"/>
              <a:cs typeface="Palatino Linotyp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30276" y="3538535"/>
            <a:ext cx="5438140" cy="1871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2100" spc="-175" dirty="0" err="1" smtClean="0">
                <a:solidFill>
                  <a:srgbClr val="FFFFFF"/>
                </a:solidFill>
                <a:latin typeface="Palatino Linotype"/>
                <a:cs typeface="Palatino Linotype"/>
              </a:rPr>
              <a:t>Mi</a:t>
            </a:r>
            <a:r>
              <a:rPr sz="12100" spc="-4880" dirty="0" err="1" smtClean="0">
                <a:solidFill>
                  <a:srgbClr val="FFFFFF"/>
                </a:solidFill>
                <a:latin typeface="Palatino Linotype"/>
                <a:cs typeface="Palatino Linotype"/>
              </a:rPr>
              <a:t>s</a:t>
            </a:r>
            <a:r>
              <a:rPr sz="10950" spc="-97" baseline="54794" dirty="0" err="1" smtClean="0">
                <a:solidFill>
                  <a:srgbClr val="C49A6C"/>
                </a:solidFill>
                <a:latin typeface="Palatino Linotype"/>
                <a:cs typeface="Palatino Linotype"/>
              </a:rPr>
              <a:t>t</a:t>
            </a:r>
            <a:r>
              <a:rPr sz="10950" spc="-2385" baseline="54794" dirty="0" err="1" smtClean="0">
                <a:solidFill>
                  <a:srgbClr val="C49A6C"/>
                </a:solidFill>
                <a:latin typeface="Palatino Linotype"/>
                <a:cs typeface="Palatino Linotype"/>
              </a:rPr>
              <a:t>h</a:t>
            </a:r>
            <a:r>
              <a:rPr sz="12100" spc="-3629" dirty="0" err="1" smtClean="0">
                <a:solidFill>
                  <a:srgbClr val="FFFFFF"/>
                </a:solidFill>
                <a:latin typeface="Palatino Linotype"/>
                <a:cs typeface="Palatino Linotype"/>
              </a:rPr>
              <a:t>s</a:t>
            </a:r>
            <a:r>
              <a:rPr sz="10950" spc="112" baseline="54794" dirty="0" err="1" smtClean="0">
                <a:solidFill>
                  <a:srgbClr val="C49A6C"/>
                </a:solidFill>
                <a:latin typeface="Palatino Linotype"/>
                <a:cs typeface="Palatino Linotype"/>
              </a:rPr>
              <a:t>e</a:t>
            </a:r>
            <a:r>
              <a:rPr sz="12100" spc="-170" dirty="0" err="1" smtClean="0">
                <a:solidFill>
                  <a:srgbClr val="FFFFFF"/>
                </a:solidFill>
                <a:latin typeface="Palatino Linotype"/>
                <a:cs typeface="Palatino Linotype"/>
              </a:rPr>
              <a:t>ing</a:t>
            </a:r>
            <a:endParaRPr sz="12100" dirty="0">
              <a:latin typeface="Palatino Linotype"/>
              <a:cs typeface="Palatino Linotype"/>
            </a:endParaRPr>
          </a:p>
        </p:txBody>
      </p:sp>
      <p:sp>
        <p:nvSpPr>
          <p:cNvPr id="9" name="object 7"/>
          <p:cNvSpPr txBox="1"/>
          <p:nvPr/>
        </p:nvSpPr>
        <p:spPr>
          <a:xfrm>
            <a:off x="2505697" y="6870700"/>
            <a:ext cx="5209554" cy="6296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ja-JP" altLang="en-US" sz="4000" spc="190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ミッシング・ピース</a:t>
            </a:r>
            <a:endParaRPr sz="4000" dirty="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20619" cy="10692130"/>
          </a:xfrm>
          <a:custGeom>
            <a:avLst/>
            <a:gdLst/>
            <a:ahLst/>
            <a:cxnLst/>
            <a:rect l="l" t="t" r="r" b="b"/>
            <a:pathLst>
              <a:path w="15120619" h="10692130">
                <a:moveTo>
                  <a:pt x="15120010" y="0"/>
                </a:moveTo>
                <a:lnTo>
                  <a:pt x="0" y="0"/>
                </a:lnTo>
                <a:lnTo>
                  <a:pt x="0" y="10692003"/>
                </a:lnTo>
                <a:lnTo>
                  <a:pt x="15120010" y="10692003"/>
                </a:lnTo>
                <a:lnTo>
                  <a:pt x="15120010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2382" y="0"/>
            <a:ext cx="1864360" cy="1752600"/>
          </a:xfrm>
          <a:custGeom>
            <a:avLst/>
            <a:gdLst/>
            <a:ahLst/>
            <a:cxnLst/>
            <a:rect l="l" t="t" r="r" b="b"/>
            <a:pathLst>
              <a:path w="1864360" h="1752600">
                <a:moveTo>
                  <a:pt x="1155530" y="1122897"/>
                </a:moveTo>
                <a:lnTo>
                  <a:pt x="545524" y="1122897"/>
                </a:lnTo>
                <a:lnTo>
                  <a:pt x="615246" y="1126022"/>
                </a:lnTo>
                <a:lnTo>
                  <a:pt x="671706" y="1139131"/>
                </a:lnTo>
                <a:lnTo>
                  <a:pt x="711708" y="1161695"/>
                </a:lnTo>
                <a:lnTo>
                  <a:pt x="734074" y="1193279"/>
                </a:lnTo>
                <a:lnTo>
                  <a:pt x="738196" y="1214985"/>
                </a:lnTo>
                <a:lnTo>
                  <a:pt x="733391" y="1244863"/>
                </a:lnTo>
                <a:lnTo>
                  <a:pt x="712817" y="1281861"/>
                </a:lnTo>
                <a:lnTo>
                  <a:pt x="669634" y="1324927"/>
                </a:lnTo>
                <a:lnTo>
                  <a:pt x="625818" y="1363708"/>
                </a:lnTo>
                <a:lnTo>
                  <a:pt x="591114" y="1402122"/>
                </a:lnTo>
                <a:lnTo>
                  <a:pt x="565556" y="1440107"/>
                </a:lnTo>
                <a:lnTo>
                  <a:pt x="549174" y="1477603"/>
                </a:lnTo>
                <a:lnTo>
                  <a:pt x="542001" y="1514549"/>
                </a:lnTo>
                <a:lnTo>
                  <a:pt x="544069" y="1550886"/>
                </a:lnTo>
                <a:lnTo>
                  <a:pt x="554541" y="1587929"/>
                </a:lnTo>
                <a:lnTo>
                  <a:pt x="594389" y="1651763"/>
                </a:lnTo>
                <a:lnTo>
                  <a:pt x="623239" y="1678261"/>
                </a:lnTo>
                <a:lnTo>
                  <a:pt x="657689" y="1700950"/>
                </a:lnTo>
                <a:lnTo>
                  <a:pt x="697477" y="1719686"/>
                </a:lnTo>
                <a:lnTo>
                  <a:pt x="742338" y="1734320"/>
                </a:lnTo>
                <a:lnTo>
                  <a:pt x="792011" y="1744707"/>
                </a:lnTo>
                <a:lnTo>
                  <a:pt x="846231" y="1750701"/>
                </a:lnTo>
                <a:lnTo>
                  <a:pt x="904736" y="1752155"/>
                </a:lnTo>
                <a:lnTo>
                  <a:pt x="969856" y="1747787"/>
                </a:lnTo>
                <a:lnTo>
                  <a:pt x="1027298" y="1736735"/>
                </a:lnTo>
                <a:lnTo>
                  <a:pt x="1076957" y="1719033"/>
                </a:lnTo>
                <a:lnTo>
                  <a:pt x="1118727" y="1694718"/>
                </a:lnTo>
                <a:lnTo>
                  <a:pt x="1152501" y="1663827"/>
                </a:lnTo>
                <a:lnTo>
                  <a:pt x="1183137" y="1615794"/>
                </a:lnTo>
                <a:lnTo>
                  <a:pt x="1197111" y="1570347"/>
                </a:lnTo>
                <a:lnTo>
                  <a:pt x="1200505" y="1534041"/>
                </a:lnTo>
                <a:lnTo>
                  <a:pt x="1199461" y="1514549"/>
                </a:lnTo>
                <a:lnTo>
                  <a:pt x="1199402" y="1513433"/>
                </a:lnTo>
                <a:lnTo>
                  <a:pt x="1175336" y="1441772"/>
                </a:lnTo>
                <a:lnTo>
                  <a:pt x="1152070" y="1403169"/>
                </a:lnTo>
                <a:lnTo>
                  <a:pt x="1121785" y="1363507"/>
                </a:lnTo>
                <a:lnTo>
                  <a:pt x="1084835" y="1323378"/>
                </a:lnTo>
                <a:lnTo>
                  <a:pt x="1062894" y="1294702"/>
                </a:lnTo>
                <a:lnTo>
                  <a:pt x="1050226" y="1262891"/>
                </a:lnTo>
                <a:lnTo>
                  <a:pt x="1047328" y="1230027"/>
                </a:lnTo>
                <a:lnTo>
                  <a:pt x="1054698" y="1198194"/>
                </a:lnTo>
                <a:lnTo>
                  <a:pt x="1070581" y="1171828"/>
                </a:lnTo>
                <a:lnTo>
                  <a:pt x="1102363" y="1144420"/>
                </a:lnTo>
                <a:lnTo>
                  <a:pt x="1155530" y="1122897"/>
                </a:lnTo>
                <a:close/>
              </a:path>
              <a:path w="1864360" h="1752600">
                <a:moveTo>
                  <a:pt x="68026" y="351222"/>
                </a:moveTo>
                <a:lnTo>
                  <a:pt x="40229" y="382778"/>
                </a:lnTo>
                <a:lnTo>
                  <a:pt x="24403" y="468553"/>
                </a:lnTo>
                <a:lnTo>
                  <a:pt x="19596" y="540054"/>
                </a:lnTo>
                <a:lnTo>
                  <a:pt x="17900" y="631070"/>
                </a:lnTo>
                <a:lnTo>
                  <a:pt x="17832" y="1123619"/>
                </a:lnTo>
                <a:lnTo>
                  <a:pt x="436879" y="1123619"/>
                </a:lnTo>
                <a:lnTo>
                  <a:pt x="1155530" y="1122897"/>
                </a:lnTo>
                <a:lnTo>
                  <a:pt x="1235571" y="1114183"/>
                </a:lnTo>
                <a:lnTo>
                  <a:pt x="1276246" y="1114183"/>
                </a:lnTo>
                <a:lnTo>
                  <a:pt x="1864094" y="1112075"/>
                </a:lnTo>
                <a:lnTo>
                  <a:pt x="1864094" y="782320"/>
                </a:lnTo>
                <a:lnTo>
                  <a:pt x="1863933" y="719466"/>
                </a:lnTo>
                <a:lnTo>
                  <a:pt x="1862841" y="679983"/>
                </a:lnTo>
                <a:lnTo>
                  <a:pt x="1549718" y="679983"/>
                </a:lnTo>
                <a:lnTo>
                  <a:pt x="1524210" y="677811"/>
                </a:lnTo>
                <a:lnTo>
                  <a:pt x="1477656" y="658698"/>
                </a:lnTo>
                <a:lnTo>
                  <a:pt x="1434382" y="613925"/>
                </a:lnTo>
                <a:lnTo>
                  <a:pt x="1415486" y="578829"/>
                </a:lnTo>
                <a:lnTo>
                  <a:pt x="1400654" y="537000"/>
                </a:lnTo>
                <a:lnTo>
                  <a:pt x="1395565" y="514019"/>
                </a:lnTo>
                <a:lnTo>
                  <a:pt x="336818" y="514019"/>
                </a:lnTo>
                <a:lnTo>
                  <a:pt x="288255" y="506760"/>
                </a:lnTo>
                <a:lnTo>
                  <a:pt x="247764" y="487718"/>
                </a:lnTo>
                <a:lnTo>
                  <a:pt x="212832" y="460999"/>
                </a:lnTo>
                <a:lnTo>
                  <a:pt x="180951" y="430707"/>
                </a:lnTo>
                <a:lnTo>
                  <a:pt x="165304" y="415401"/>
                </a:lnTo>
                <a:lnTo>
                  <a:pt x="149074" y="400296"/>
                </a:lnTo>
                <a:lnTo>
                  <a:pt x="131948" y="385836"/>
                </a:lnTo>
                <a:lnTo>
                  <a:pt x="113615" y="372465"/>
                </a:lnTo>
                <a:lnTo>
                  <a:pt x="94856" y="360934"/>
                </a:lnTo>
                <a:lnTo>
                  <a:pt x="79739" y="353884"/>
                </a:lnTo>
                <a:lnTo>
                  <a:pt x="68026" y="351222"/>
                </a:lnTo>
                <a:close/>
              </a:path>
              <a:path w="1864360" h="1752600">
                <a:moveTo>
                  <a:pt x="1813132" y="548908"/>
                </a:moveTo>
                <a:lnTo>
                  <a:pt x="1773986" y="557960"/>
                </a:lnTo>
                <a:lnTo>
                  <a:pt x="1730764" y="586369"/>
                </a:lnTo>
                <a:lnTo>
                  <a:pt x="1709738" y="604850"/>
                </a:lnTo>
                <a:lnTo>
                  <a:pt x="1679327" y="631070"/>
                </a:lnTo>
                <a:lnTo>
                  <a:pt x="1644311" y="655009"/>
                </a:lnTo>
                <a:lnTo>
                  <a:pt x="1602004" y="672651"/>
                </a:lnTo>
                <a:lnTo>
                  <a:pt x="1549718" y="679983"/>
                </a:lnTo>
                <a:lnTo>
                  <a:pt x="1862841" y="679983"/>
                </a:lnTo>
                <a:lnTo>
                  <a:pt x="1857994" y="614845"/>
                </a:lnTo>
                <a:lnTo>
                  <a:pt x="1835253" y="555879"/>
                </a:lnTo>
                <a:lnTo>
                  <a:pt x="1823378" y="549997"/>
                </a:lnTo>
                <a:lnTo>
                  <a:pt x="1813132" y="548908"/>
                </a:lnTo>
                <a:close/>
              </a:path>
              <a:path w="1864360" h="1752600">
                <a:moveTo>
                  <a:pt x="1855582" y="0"/>
                </a:moveTo>
                <a:lnTo>
                  <a:pt x="520851" y="0"/>
                </a:lnTo>
                <a:lnTo>
                  <a:pt x="530923" y="20859"/>
                </a:lnTo>
                <a:lnTo>
                  <a:pt x="545035" y="67226"/>
                </a:lnTo>
                <a:lnTo>
                  <a:pt x="554957" y="121879"/>
                </a:lnTo>
                <a:lnTo>
                  <a:pt x="560899" y="184882"/>
                </a:lnTo>
                <a:lnTo>
                  <a:pt x="560882" y="250117"/>
                </a:lnTo>
                <a:lnTo>
                  <a:pt x="553503" y="305716"/>
                </a:lnTo>
                <a:lnTo>
                  <a:pt x="540449" y="352556"/>
                </a:lnTo>
                <a:lnTo>
                  <a:pt x="523387" y="391267"/>
                </a:lnTo>
                <a:lnTo>
                  <a:pt x="483896" y="446824"/>
                </a:lnTo>
                <a:lnTo>
                  <a:pt x="451434" y="475325"/>
                </a:lnTo>
                <a:lnTo>
                  <a:pt x="415239" y="496424"/>
                </a:lnTo>
                <a:lnTo>
                  <a:pt x="376603" y="509521"/>
                </a:lnTo>
                <a:lnTo>
                  <a:pt x="336818" y="514019"/>
                </a:lnTo>
                <a:lnTo>
                  <a:pt x="1395565" y="514019"/>
                </a:lnTo>
                <a:lnTo>
                  <a:pt x="1389963" y="488720"/>
                </a:lnTo>
                <a:lnTo>
                  <a:pt x="1383491" y="434269"/>
                </a:lnTo>
                <a:lnTo>
                  <a:pt x="1381316" y="373926"/>
                </a:lnTo>
                <a:lnTo>
                  <a:pt x="1384243" y="311311"/>
                </a:lnTo>
                <a:lnTo>
                  <a:pt x="1393002" y="256933"/>
                </a:lnTo>
                <a:lnTo>
                  <a:pt x="1407561" y="210901"/>
                </a:lnTo>
                <a:lnTo>
                  <a:pt x="1427887" y="173324"/>
                </a:lnTo>
                <a:lnTo>
                  <a:pt x="1453948" y="144310"/>
                </a:lnTo>
                <a:lnTo>
                  <a:pt x="1503422" y="118051"/>
                </a:lnTo>
                <a:lnTo>
                  <a:pt x="1531538" y="113786"/>
                </a:lnTo>
                <a:lnTo>
                  <a:pt x="1852869" y="113786"/>
                </a:lnTo>
                <a:lnTo>
                  <a:pt x="1855687" y="63525"/>
                </a:lnTo>
                <a:lnTo>
                  <a:pt x="1855582" y="0"/>
                </a:lnTo>
                <a:close/>
              </a:path>
              <a:path w="1864360" h="1752600">
                <a:moveTo>
                  <a:pt x="1852869" y="113786"/>
                </a:moveTo>
                <a:lnTo>
                  <a:pt x="1531538" y="113786"/>
                </a:lnTo>
                <a:lnTo>
                  <a:pt x="1561402" y="115557"/>
                </a:lnTo>
                <a:lnTo>
                  <a:pt x="1596102" y="124372"/>
                </a:lnTo>
                <a:lnTo>
                  <a:pt x="1627828" y="138401"/>
                </a:lnTo>
                <a:lnTo>
                  <a:pt x="1658295" y="156398"/>
                </a:lnTo>
                <a:lnTo>
                  <a:pt x="1712377" y="192798"/>
                </a:lnTo>
                <a:lnTo>
                  <a:pt x="1724645" y="200867"/>
                </a:lnTo>
                <a:lnTo>
                  <a:pt x="1737577" y="209092"/>
                </a:lnTo>
                <a:lnTo>
                  <a:pt x="1757218" y="220504"/>
                </a:lnTo>
                <a:lnTo>
                  <a:pt x="1777641" y="229538"/>
                </a:lnTo>
                <a:lnTo>
                  <a:pt x="1797247" y="233512"/>
                </a:lnTo>
                <a:lnTo>
                  <a:pt x="1814437" y="229743"/>
                </a:lnTo>
                <a:lnTo>
                  <a:pt x="1827337" y="217743"/>
                </a:lnTo>
                <a:lnTo>
                  <a:pt x="1840768" y="190263"/>
                </a:lnTo>
                <a:lnTo>
                  <a:pt x="1851345" y="140969"/>
                </a:lnTo>
                <a:lnTo>
                  <a:pt x="1852770" y="115557"/>
                </a:lnTo>
                <a:lnTo>
                  <a:pt x="1852869" y="113786"/>
                </a:lnTo>
                <a:close/>
              </a:path>
              <a:path w="1864360" h="1752600">
                <a:moveTo>
                  <a:pt x="146007" y="0"/>
                </a:moveTo>
                <a:lnTo>
                  <a:pt x="0" y="0"/>
                </a:lnTo>
                <a:lnTo>
                  <a:pt x="4240" y="17484"/>
                </a:lnTo>
                <a:lnTo>
                  <a:pt x="17782" y="42799"/>
                </a:lnTo>
                <a:lnTo>
                  <a:pt x="30633" y="54000"/>
                </a:lnTo>
                <a:lnTo>
                  <a:pt x="48012" y="57767"/>
                </a:lnTo>
                <a:lnTo>
                  <a:pt x="67360" y="54141"/>
                </a:lnTo>
                <a:lnTo>
                  <a:pt x="104992" y="34823"/>
                </a:lnTo>
                <a:lnTo>
                  <a:pt x="135294" y="9904"/>
                </a:lnTo>
                <a:lnTo>
                  <a:pt x="146007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-1145120" y="3050"/>
            <a:ext cx="4076700" cy="107016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0710"/>
              </a:lnSpc>
            </a:pPr>
            <a:r>
              <a:rPr sz="25650" spc="-4505" dirty="0">
                <a:solidFill>
                  <a:srgbClr val="BCBEC0"/>
                </a:solidFill>
                <a:latin typeface="Century Gothic"/>
                <a:cs typeface="Century Gothic"/>
              </a:rPr>
              <a:t>c</a:t>
            </a:r>
            <a:r>
              <a:rPr sz="25650" spc="-3754" dirty="0">
                <a:solidFill>
                  <a:srgbClr val="BCBEC0"/>
                </a:solidFill>
                <a:latin typeface="Century Gothic"/>
                <a:cs typeface="Century Gothic"/>
              </a:rPr>
              <a:t>o</a:t>
            </a:r>
            <a:r>
              <a:rPr sz="25650" spc="-3615" dirty="0">
                <a:solidFill>
                  <a:srgbClr val="BCBEC0"/>
                </a:solidFill>
                <a:latin typeface="Century Gothic"/>
                <a:cs typeface="Century Gothic"/>
              </a:rPr>
              <a:t>n</a:t>
            </a:r>
            <a:r>
              <a:rPr sz="25650" spc="-4505" dirty="0">
                <a:solidFill>
                  <a:srgbClr val="BCBEC0"/>
                </a:solidFill>
                <a:latin typeface="Century Gothic"/>
                <a:cs typeface="Century Gothic"/>
              </a:rPr>
              <a:t>c</a:t>
            </a:r>
            <a:r>
              <a:rPr sz="25650" spc="-3815" dirty="0">
                <a:solidFill>
                  <a:srgbClr val="BCBEC0"/>
                </a:solidFill>
                <a:latin typeface="Century Gothic"/>
                <a:cs typeface="Century Gothic"/>
              </a:rPr>
              <a:t>e</a:t>
            </a:r>
            <a:r>
              <a:rPr sz="25650" spc="-3860" dirty="0">
                <a:solidFill>
                  <a:srgbClr val="BCBEC0"/>
                </a:solidFill>
                <a:latin typeface="Century Gothic"/>
                <a:cs typeface="Century Gothic"/>
              </a:rPr>
              <a:t>p</a:t>
            </a:r>
            <a:r>
              <a:rPr sz="25650" spc="-990" dirty="0">
                <a:solidFill>
                  <a:srgbClr val="BCBEC0"/>
                </a:solidFill>
                <a:latin typeface="Century Gothic"/>
                <a:cs typeface="Century Gothic"/>
              </a:rPr>
              <a:t>t</a:t>
            </a:r>
            <a:endParaRPr sz="2565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572250" y="1093336"/>
            <a:ext cx="5333936" cy="1081706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lang="ja-JP" altLang="en-US" sz="3200" spc="210" dirty="0" smtClean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あらゆる場面を</a:t>
            </a:r>
            <a:r>
              <a:rPr lang="en-US" altLang="ja-JP" sz="3200" spc="210" dirty="0" smtClean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/>
            </a:r>
            <a:br>
              <a:rPr lang="en-US" altLang="ja-JP" sz="3200" spc="210" dirty="0" smtClean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</a:br>
            <a:r>
              <a:rPr lang="ja-JP" altLang="en-US" sz="3200" spc="210" dirty="0" smtClean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最高の瞬間に変えるワイン🍷</a:t>
            </a:r>
            <a:endParaRPr sz="3200" spc="55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81240" y="3289300"/>
            <a:ext cx="3821677" cy="63816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2900"/>
              </a:lnSpc>
              <a:spcBef>
                <a:spcPts val="100"/>
              </a:spcBef>
            </a:pPr>
            <a:r>
              <a:rPr lang="ja-JP" altLang="en-US" sz="2400" b="1" dirty="0" smtClean="0">
                <a:solidFill>
                  <a:srgbClr val="C49A6C"/>
                </a:solidFill>
                <a:latin typeface="Arial Rounded MT Bold" panose="020F0704030504030204" pitchFamily="34" charset="0"/>
                <a:ea typeface="BIZ UDP明朝 Medium" panose="02020500000000000000" pitchFamily="18" charset="-128"/>
                <a:cs typeface="Bookman Old Style"/>
              </a:rPr>
              <a:t>“ミッシング・ピース”</a:t>
            </a:r>
            <a:endParaRPr lang="en-US" altLang="ja-JP" sz="2400" b="1" dirty="0" smtClean="0">
              <a:solidFill>
                <a:srgbClr val="C49A6C"/>
              </a:solidFill>
              <a:latin typeface="Arial Rounded MT Bold" panose="020F0704030504030204" pitchFamily="34" charset="0"/>
              <a:ea typeface="BIZ UDP明朝 Medium" panose="02020500000000000000" pitchFamily="18" charset="-128"/>
              <a:cs typeface="Bookman Old Style"/>
            </a:endParaRPr>
          </a:p>
          <a:p>
            <a:pPr marL="12700" marR="5080">
              <a:lnSpc>
                <a:spcPct val="152900"/>
              </a:lnSpc>
              <a:spcBef>
                <a:spcPts val="100"/>
              </a:spcBef>
            </a:pPr>
            <a:r>
              <a:rPr lang="ja-JP" altLang="en-US" sz="2400" b="1" dirty="0" smtClean="0">
                <a:solidFill>
                  <a:srgbClr val="C49A6C"/>
                </a:solidFill>
                <a:latin typeface="Arial Rounded MT Bold" panose="020F0704030504030204" pitchFamily="34" charset="0"/>
                <a:ea typeface="BIZ UDP明朝 Medium" panose="02020500000000000000" pitchFamily="18" charset="-128"/>
                <a:cs typeface="Bookman Old Style"/>
              </a:rPr>
              <a:t>競争の激しい市場で抜群のアピール力を発揮するワイン</a:t>
            </a:r>
            <a:endParaRPr lang="en-US" altLang="ja-JP" sz="2400" b="1" dirty="0" smtClean="0">
              <a:solidFill>
                <a:srgbClr val="C49A6C"/>
              </a:solidFill>
              <a:latin typeface="Arial Rounded MT Bold" panose="020F0704030504030204" pitchFamily="34" charset="0"/>
              <a:ea typeface="BIZ UDP明朝 Medium" panose="02020500000000000000" pitchFamily="18" charset="-128"/>
              <a:cs typeface="Bookman Old Style"/>
            </a:endParaRPr>
          </a:p>
          <a:p>
            <a:pPr marL="12700" marR="5080">
              <a:lnSpc>
                <a:spcPct val="152900"/>
              </a:lnSpc>
              <a:spcBef>
                <a:spcPts val="100"/>
              </a:spcBef>
            </a:pPr>
            <a:endParaRPr lang="en-US" sz="2000" b="1" dirty="0">
              <a:solidFill>
                <a:srgbClr val="C49A6C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  <a:cs typeface="Bookman Old Style"/>
            </a:endParaRPr>
          </a:p>
          <a:p>
            <a:pPr marL="12700" marR="5080">
              <a:lnSpc>
                <a:spcPct val="152900"/>
              </a:lnSpc>
              <a:spcBef>
                <a:spcPts val="100"/>
              </a:spcBef>
            </a:pPr>
            <a:r>
              <a:rPr lang="ja-JP" altLang="en-US" sz="2000" b="1" dirty="0" smtClean="0">
                <a:solidFill>
                  <a:srgbClr val="C49A6C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man Old Style"/>
              </a:rPr>
              <a:t>ユニークなセールス・ポイント</a:t>
            </a:r>
            <a:endParaRPr sz="2000" b="1" dirty="0">
              <a:latin typeface="BIZ UDP明朝 Medium" panose="02020500000000000000" pitchFamily="18" charset="-128"/>
              <a:ea typeface="BIZ UDP明朝 Medium" panose="02020500000000000000" pitchFamily="18" charset="-128"/>
              <a:cs typeface="Bookman Old Style"/>
            </a:endParaRPr>
          </a:p>
          <a:p>
            <a:pPr marL="12700">
              <a:lnSpc>
                <a:spcPct val="100000"/>
              </a:lnSpc>
            </a:pPr>
            <a:r>
              <a:rPr lang="ja-JP" altLang="en-US" sz="2000" b="1" spc="-10" dirty="0" smtClean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man Old Style"/>
              </a:rPr>
              <a:t>・人目を惹きつける洗練された</a:t>
            </a:r>
            <a:endParaRPr lang="en-US" altLang="ja-JP" sz="2000" b="1" spc="-10" dirty="0" smtClean="0">
              <a:solidFill>
                <a:srgbClr val="FFFFFF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  <a:cs typeface="Bookman Old Style"/>
            </a:endParaRPr>
          </a:p>
          <a:p>
            <a:pPr marL="12700">
              <a:lnSpc>
                <a:spcPct val="100000"/>
              </a:lnSpc>
            </a:pPr>
            <a:r>
              <a:rPr lang="ja-JP" altLang="en-US" sz="2000" b="1" spc="-10" dirty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man Old Style"/>
              </a:rPr>
              <a:t>　</a:t>
            </a:r>
            <a:r>
              <a:rPr lang="ja-JP" altLang="en-US" sz="2000" b="1" spc="-10" dirty="0" smtClean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man Old Style"/>
              </a:rPr>
              <a:t>ボトル・デザイン</a:t>
            </a:r>
            <a:endParaRPr lang="en-US" altLang="ja-JP" sz="2000" b="1" spc="-10" dirty="0" smtClean="0">
              <a:solidFill>
                <a:srgbClr val="FFFFFF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  <a:cs typeface="Bookman Old Style"/>
            </a:endParaRPr>
          </a:p>
          <a:p>
            <a:pPr marL="12700">
              <a:lnSpc>
                <a:spcPct val="100000"/>
              </a:lnSpc>
            </a:pPr>
            <a:endParaRPr lang="en-US" altLang="ja-JP" sz="2000" b="1" spc="-10" dirty="0">
              <a:solidFill>
                <a:srgbClr val="FFFFFF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  <a:cs typeface="Bookman Old Style"/>
            </a:endParaRPr>
          </a:p>
          <a:p>
            <a:pPr marL="12700">
              <a:lnSpc>
                <a:spcPct val="100000"/>
              </a:lnSpc>
            </a:pPr>
            <a:r>
              <a:rPr lang="ja-JP" altLang="en-US" sz="2000" b="1" spc="-10" dirty="0" smtClean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man Old Style"/>
              </a:rPr>
              <a:t>・高い品質＆お求めやすい価格</a:t>
            </a:r>
            <a:endParaRPr lang="en-US" altLang="ja-JP" sz="2000" b="1" spc="-10" dirty="0" smtClean="0">
              <a:solidFill>
                <a:srgbClr val="FFFFFF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  <a:cs typeface="Bookman Old Style"/>
            </a:endParaRPr>
          </a:p>
          <a:p>
            <a:pPr marL="12700">
              <a:lnSpc>
                <a:spcPct val="100000"/>
              </a:lnSpc>
            </a:pPr>
            <a:endParaRPr lang="en-US" altLang="ja-JP" sz="2000" b="1" spc="-10" dirty="0">
              <a:solidFill>
                <a:srgbClr val="FFFFFF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  <a:cs typeface="Bookman Old Style"/>
            </a:endParaRPr>
          </a:p>
          <a:p>
            <a:pPr marL="12700">
              <a:lnSpc>
                <a:spcPct val="100000"/>
              </a:lnSpc>
            </a:pPr>
            <a:r>
              <a:rPr lang="ja-JP" altLang="en-US" sz="2000" b="1" spc="-10" dirty="0" smtClean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man Old Style"/>
              </a:rPr>
              <a:t>・マス・マーケット向けに特化して</a:t>
            </a:r>
            <a:endParaRPr lang="en-US" altLang="ja-JP" sz="2000" b="1" spc="-10" dirty="0" smtClean="0">
              <a:solidFill>
                <a:srgbClr val="FFFFFF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  <a:cs typeface="Bookman Old Style"/>
            </a:endParaRPr>
          </a:p>
          <a:p>
            <a:pPr marL="12700">
              <a:lnSpc>
                <a:spcPct val="100000"/>
              </a:lnSpc>
            </a:pPr>
            <a:r>
              <a:rPr lang="ja-JP" altLang="en-US" sz="2000" b="1" spc="-10" dirty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man Old Style"/>
              </a:rPr>
              <a:t>　</a:t>
            </a:r>
            <a:r>
              <a:rPr lang="ja-JP" altLang="en-US" sz="2000" b="1" spc="-10" dirty="0" smtClean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man Old Style"/>
              </a:rPr>
              <a:t>開発されたワイン</a:t>
            </a:r>
            <a:endParaRPr sz="2000" b="1" dirty="0">
              <a:latin typeface="BIZ UDP明朝 Medium" panose="02020500000000000000" pitchFamily="18" charset="-128"/>
              <a:ea typeface="BIZ UDP明朝 Medium" panose="02020500000000000000" pitchFamily="18" charset="-128"/>
              <a:cs typeface="Bookman Old Style"/>
            </a:endParaRPr>
          </a:p>
          <a:p>
            <a:pPr>
              <a:lnSpc>
                <a:spcPct val="100000"/>
              </a:lnSpc>
            </a:pPr>
            <a:endParaRPr sz="2000" b="1" dirty="0">
              <a:latin typeface="BIZ UDP明朝 Medium" panose="02020500000000000000" pitchFamily="18" charset="-128"/>
              <a:ea typeface="BIZ UDP明朝 Medium" panose="02020500000000000000" pitchFamily="18" charset="-128"/>
              <a:cs typeface="Bookman Old Style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ja-JP" altLang="en-US" sz="2000" b="1" spc="-10" dirty="0" smtClean="0">
                <a:solidFill>
                  <a:srgbClr val="C49A6C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man Old Style"/>
              </a:rPr>
              <a:t>お約束</a:t>
            </a:r>
            <a:endParaRPr lang="en-US" altLang="ja-JP" sz="2000" b="1" spc="-10" dirty="0" smtClean="0">
              <a:solidFill>
                <a:srgbClr val="C49A6C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  <a:cs typeface="Bookman Old Style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ja-JP" altLang="en-US" sz="2000" b="1" spc="-10" dirty="0" smtClean="0">
                <a:solidFill>
                  <a:schemeClr val="bg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man Old Style"/>
              </a:rPr>
              <a:t>・ミッシング・ピース（最後のピース）で、あらゆる場面が“完成”され、</a:t>
            </a:r>
            <a:endParaRPr lang="en-US" altLang="ja-JP" sz="2000" b="1" spc="-10" dirty="0" smtClean="0">
              <a:solidFill>
                <a:schemeClr val="bg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  <a:cs typeface="Bookman Old Style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ja-JP" altLang="en-US" sz="2000" b="1" spc="-10" dirty="0" smtClean="0">
                <a:solidFill>
                  <a:schemeClr val="bg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man Old Style"/>
              </a:rPr>
              <a:t>最高の思い出に！</a:t>
            </a:r>
            <a:endParaRPr sz="2000" b="1" dirty="0">
              <a:latin typeface="BIZ UDP明朝 Medium" panose="02020500000000000000" pitchFamily="18" charset="-128"/>
              <a:ea typeface="BIZ UDP明朝 Medium" panose="02020500000000000000" pitchFamily="18" charset="-128"/>
              <a:cs typeface="Bookman Old Style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273166" y="146088"/>
            <a:ext cx="9846945" cy="10546080"/>
            <a:chOff x="5273166" y="146088"/>
            <a:chExt cx="9846945" cy="10546080"/>
          </a:xfrm>
        </p:grpSpPr>
        <p:sp>
          <p:nvSpPr>
            <p:cNvPr id="8" name="object 8"/>
            <p:cNvSpPr/>
            <p:nvPr/>
          </p:nvSpPr>
          <p:spPr>
            <a:xfrm>
              <a:off x="8557304" y="5906804"/>
              <a:ext cx="2980055" cy="1864360"/>
            </a:xfrm>
            <a:custGeom>
              <a:avLst/>
              <a:gdLst/>
              <a:ahLst/>
              <a:cxnLst/>
              <a:rect l="l" t="t" r="r" b="b"/>
              <a:pathLst>
                <a:path w="2980054" h="1864359">
                  <a:moveTo>
                    <a:pt x="2180628" y="0"/>
                  </a:moveTo>
                  <a:lnTo>
                    <a:pt x="1654225" y="88"/>
                  </a:lnTo>
                  <a:lnTo>
                    <a:pt x="1597064" y="4138"/>
                  </a:lnTo>
                  <a:lnTo>
                    <a:pt x="1549712" y="15936"/>
                  </a:lnTo>
                  <a:lnTo>
                    <a:pt x="1513602" y="34962"/>
                  </a:lnTo>
                  <a:lnTo>
                    <a:pt x="1481162" y="87290"/>
                  </a:lnTo>
                  <a:lnTo>
                    <a:pt x="1481943" y="114023"/>
                  </a:lnTo>
                  <a:lnTo>
                    <a:pt x="1500428" y="161467"/>
                  </a:lnTo>
                  <a:lnTo>
                    <a:pt x="1533724" y="206053"/>
                  </a:lnTo>
                  <a:lnTo>
                    <a:pt x="1547494" y="222199"/>
                  </a:lnTo>
                  <a:lnTo>
                    <a:pt x="1576702" y="257086"/>
                  </a:lnTo>
                  <a:lnTo>
                    <a:pt x="1603252" y="293870"/>
                  </a:lnTo>
                  <a:lnTo>
                    <a:pt x="1622552" y="332204"/>
                  </a:lnTo>
                  <a:lnTo>
                    <a:pt x="1630006" y="371741"/>
                  </a:lnTo>
                  <a:lnTo>
                    <a:pt x="1628060" y="395697"/>
                  </a:lnTo>
                  <a:lnTo>
                    <a:pt x="1599322" y="468535"/>
                  </a:lnTo>
                  <a:lnTo>
                    <a:pt x="1563750" y="509079"/>
                  </a:lnTo>
                  <a:lnTo>
                    <a:pt x="1526491" y="536357"/>
                  </a:lnTo>
                  <a:lnTo>
                    <a:pt x="1482390" y="558169"/>
                  </a:lnTo>
                  <a:lnTo>
                    <a:pt x="1431559" y="574481"/>
                  </a:lnTo>
                  <a:lnTo>
                    <a:pt x="1374111" y="585256"/>
                  </a:lnTo>
                  <a:lnTo>
                    <a:pt x="1310157" y="590461"/>
                  </a:lnTo>
                  <a:lnTo>
                    <a:pt x="1243021" y="588967"/>
                  </a:lnTo>
                  <a:lnTo>
                    <a:pt x="1186484" y="580408"/>
                  </a:lnTo>
                  <a:lnTo>
                    <a:pt x="1139691" y="566415"/>
                  </a:lnTo>
                  <a:lnTo>
                    <a:pt x="1101788" y="548621"/>
                  </a:lnTo>
                  <a:lnTo>
                    <a:pt x="1049235" y="508165"/>
                  </a:lnTo>
                  <a:lnTo>
                    <a:pt x="1021559" y="472061"/>
                  </a:lnTo>
                  <a:lnTo>
                    <a:pt x="1004249" y="435036"/>
                  </a:lnTo>
                  <a:lnTo>
                    <a:pt x="994752" y="368985"/>
                  </a:lnTo>
                  <a:lnTo>
                    <a:pt x="1005656" y="317941"/>
                  </a:lnTo>
                  <a:lnTo>
                    <a:pt x="1027471" y="272783"/>
                  </a:lnTo>
                  <a:lnTo>
                    <a:pt x="1056360" y="233076"/>
                  </a:lnTo>
                  <a:lnTo>
                    <a:pt x="1088487" y="198385"/>
                  </a:lnTo>
                  <a:lnTo>
                    <a:pt x="1144517" y="144929"/>
                  </a:lnTo>
                  <a:lnTo>
                    <a:pt x="1154674" y="134420"/>
                  </a:lnTo>
                  <a:lnTo>
                    <a:pt x="1163040" y="124612"/>
                  </a:lnTo>
                  <a:lnTo>
                    <a:pt x="1177024" y="104939"/>
                  </a:lnTo>
                  <a:lnTo>
                    <a:pt x="1185926" y="88434"/>
                  </a:lnTo>
                  <a:lnTo>
                    <a:pt x="1189722" y="75147"/>
                  </a:lnTo>
                  <a:lnTo>
                    <a:pt x="1188389" y="65125"/>
                  </a:lnTo>
                  <a:lnTo>
                    <a:pt x="1145760" y="40208"/>
                  </a:lnTo>
                  <a:lnTo>
                    <a:pt x="1086346" y="28717"/>
                  </a:lnTo>
                  <a:lnTo>
                    <a:pt x="989622" y="21462"/>
                  </a:lnTo>
                  <a:lnTo>
                    <a:pt x="938277" y="20609"/>
                  </a:lnTo>
                  <a:lnTo>
                    <a:pt x="849150" y="20135"/>
                  </a:lnTo>
                  <a:lnTo>
                    <a:pt x="524078" y="20129"/>
                  </a:lnTo>
                  <a:lnTo>
                    <a:pt x="525894" y="508558"/>
                  </a:lnTo>
                  <a:lnTo>
                    <a:pt x="521664" y="543092"/>
                  </a:lnTo>
                  <a:lnTo>
                    <a:pt x="509639" y="573125"/>
                  </a:lnTo>
                  <a:lnTo>
                    <a:pt x="490816" y="596919"/>
                  </a:lnTo>
                  <a:lnTo>
                    <a:pt x="466191" y="612736"/>
                  </a:lnTo>
                  <a:lnTo>
                    <a:pt x="445563" y="618177"/>
                  </a:lnTo>
                  <a:lnTo>
                    <a:pt x="417344" y="617035"/>
                  </a:lnTo>
                  <a:lnTo>
                    <a:pt x="382652" y="603607"/>
                  </a:lnTo>
                  <a:lnTo>
                    <a:pt x="342607" y="572185"/>
                  </a:lnTo>
                  <a:lnTo>
                    <a:pt x="309966" y="541844"/>
                  </a:lnTo>
                  <a:lnTo>
                    <a:pt x="271967" y="514818"/>
                  </a:lnTo>
                  <a:lnTo>
                    <a:pt x="226743" y="495438"/>
                  </a:lnTo>
                  <a:lnTo>
                    <a:pt x="172427" y="488035"/>
                  </a:lnTo>
                  <a:lnTo>
                    <a:pt x="136433" y="492439"/>
                  </a:lnTo>
                  <a:lnTo>
                    <a:pt x="75897" y="527485"/>
                  </a:lnTo>
                  <a:lnTo>
                    <a:pt x="51561" y="557999"/>
                  </a:lnTo>
                  <a:lnTo>
                    <a:pt x="30402" y="599648"/>
                  </a:lnTo>
                  <a:lnTo>
                    <a:pt x="14631" y="649870"/>
                  </a:lnTo>
                  <a:lnTo>
                    <a:pt x="4436" y="707909"/>
                  </a:lnTo>
                  <a:lnTo>
                    <a:pt x="0" y="773010"/>
                  </a:lnTo>
                  <a:lnTo>
                    <a:pt x="1234" y="830151"/>
                  </a:lnTo>
                  <a:lnTo>
                    <a:pt x="7469" y="883008"/>
                  </a:lnTo>
                  <a:lnTo>
                    <a:pt x="18562" y="931094"/>
                  </a:lnTo>
                  <a:lnTo>
                    <a:pt x="34368" y="973917"/>
                  </a:lnTo>
                  <a:lnTo>
                    <a:pt x="54741" y="1010988"/>
                  </a:lnTo>
                  <a:lnTo>
                    <a:pt x="79540" y="1041819"/>
                  </a:lnTo>
                  <a:lnTo>
                    <a:pt x="127171" y="1075648"/>
                  </a:lnTo>
                  <a:lnTo>
                    <a:pt x="181051" y="1087208"/>
                  </a:lnTo>
                  <a:lnTo>
                    <a:pt x="235896" y="1081396"/>
                  </a:lnTo>
                  <a:lnTo>
                    <a:pt x="279193" y="1066207"/>
                  </a:lnTo>
                  <a:lnTo>
                    <a:pt x="314617" y="1044901"/>
                  </a:lnTo>
                  <a:lnTo>
                    <a:pt x="345846" y="1020737"/>
                  </a:lnTo>
                  <a:lnTo>
                    <a:pt x="360462" y="1009048"/>
                  </a:lnTo>
                  <a:lnTo>
                    <a:pt x="375591" y="997624"/>
                  </a:lnTo>
                  <a:lnTo>
                    <a:pt x="391503" y="986927"/>
                  </a:lnTo>
                  <a:lnTo>
                    <a:pt x="408470" y="977417"/>
                  </a:lnTo>
                  <a:lnTo>
                    <a:pt x="435130" y="967530"/>
                  </a:lnTo>
                  <a:lnTo>
                    <a:pt x="457312" y="965320"/>
                  </a:lnTo>
                  <a:lnTo>
                    <a:pt x="475130" y="968501"/>
                  </a:lnTo>
                  <a:lnTo>
                    <a:pt x="511821" y="998022"/>
                  </a:lnTo>
                  <a:lnTo>
                    <a:pt x="532680" y="1065165"/>
                  </a:lnTo>
                  <a:lnTo>
                    <a:pt x="534517" y="1100137"/>
                  </a:lnTo>
                  <a:lnTo>
                    <a:pt x="534517" y="1863801"/>
                  </a:lnTo>
                  <a:lnTo>
                    <a:pt x="1079931" y="1862073"/>
                  </a:lnTo>
                  <a:lnTo>
                    <a:pt x="1135533" y="1849547"/>
                  </a:lnTo>
                  <a:lnTo>
                    <a:pt x="1165275" y="1824189"/>
                  </a:lnTo>
                  <a:lnTo>
                    <a:pt x="1171065" y="1797915"/>
                  </a:lnTo>
                  <a:lnTo>
                    <a:pt x="1166531" y="1768911"/>
                  </a:lnTo>
                  <a:lnTo>
                    <a:pt x="1144117" y="1717586"/>
                  </a:lnTo>
                  <a:lnTo>
                    <a:pt x="1119871" y="1682874"/>
                  </a:lnTo>
                  <a:lnTo>
                    <a:pt x="1110538" y="1671116"/>
                  </a:lnTo>
                  <a:lnTo>
                    <a:pt x="1084752" y="1637426"/>
                  </a:lnTo>
                  <a:lnTo>
                    <a:pt x="1059927" y="1597005"/>
                  </a:lnTo>
                  <a:lnTo>
                    <a:pt x="1040081" y="1546936"/>
                  </a:lnTo>
                  <a:lnTo>
                    <a:pt x="1029233" y="1484299"/>
                  </a:lnTo>
                  <a:lnTo>
                    <a:pt x="1029927" y="1446282"/>
                  </a:lnTo>
                  <a:lnTo>
                    <a:pt x="1037278" y="1408151"/>
                  </a:lnTo>
                  <a:lnTo>
                    <a:pt x="1051120" y="1370735"/>
                  </a:lnTo>
                  <a:lnTo>
                    <a:pt x="1071288" y="1334860"/>
                  </a:lnTo>
                  <a:lnTo>
                    <a:pt x="1097616" y="1301354"/>
                  </a:lnTo>
                  <a:lnTo>
                    <a:pt x="1129938" y="1271046"/>
                  </a:lnTo>
                  <a:lnTo>
                    <a:pt x="1168087" y="1244762"/>
                  </a:lnTo>
                  <a:lnTo>
                    <a:pt x="1211899" y="1223330"/>
                  </a:lnTo>
                  <a:lnTo>
                    <a:pt x="1261207" y="1207578"/>
                  </a:lnTo>
                  <a:lnTo>
                    <a:pt x="1315846" y="1198333"/>
                  </a:lnTo>
                  <a:lnTo>
                    <a:pt x="1370254" y="1196044"/>
                  </a:lnTo>
                  <a:lnTo>
                    <a:pt x="1421312" y="1200133"/>
                  </a:lnTo>
                  <a:lnTo>
                    <a:pt x="1468595" y="1210320"/>
                  </a:lnTo>
                  <a:lnTo>
                    <a:pt x="1511681" y="1226319"/>
                  </a:lnTo>
                  <a:lnTo>
                    <a:pt x="1550147" y="1247848"/>
                  </a:lnTo>
                  <a:lnTo>
                    <a:pt x="1583570" y="1274623"/>
                  </a:lnTo>
                  <a:lnTo>
                    <a:pt x="1611526" y="1306361"/>
                  </a:lnTo>
                  <a:lnTo>
                    <a:pt x="1633593" y="1342779"/>
                  </a:lnTo>
                  <a:lnTo>
                    <a:pt x="1649347" y="1383593"/>
                  </a:lnTo>
                  <a:lnTo>
                    <a:pt x="1658365" y="1428521"/>
                  </a:lnTo>
                  <a:lnTo>
                    <a:pt x="1659099" y="1485342"/>
                  </a:lnTo>
                  <a:lnTo>
                    <a:pt x="1648585" y="1535551"/>
                  </a:lnTo>
                  <a:lnTo>
                    <a:pt x="1629146" y="1580389"/>
                  </a:lnTo>
                  <a:lnTo>
                    <a:pt x="1603105" y="1621096"/>
                  </a:lnTo>
                  <a:lnTo>
                    <a:pt x="1572786" y="1658913"/>
                  </a:lnTo>
                  <a:lnTo>
                    <a:pt x="1524139" y="1713191"/>
                  </a:lnTo>
                  <a:lnTo>
                    <a:pt x="1511566" y="1729541"/>
                  </a:lnTo>
                  <a:lnTo>
                    <a:pt x="1501992" y="1747777"/>
                  </a:lnTo>
                  <a:lnTo>
                    <a:pt x="1497573" y="1766369"/>
                  </a:lnTo>
                  <a:lnTo>
                    <a:pt x="1500466" y="1783791"/>
                  </a:lnTo>
                  <a:lnTo>
                    <a:pt x="1530857" y="1811134"/>
                  </a:lnTo>
                  <a:lnTo>
                    <a:pt x="1570032" y="1825468"/>
                  </a:lnTo>
                  <a:lnTo>
                    <a:pt x="1632356" y="1836260"/>
                  </a:lnTo>
                  <a:lnTo>
                    <a:pt x="1723199" y="1840522"/>
                  </a:lnTo>
                  <a:lnTo>
                    <a:pt x="2207488" y="1840522"/>
                  </a:lnTo>
                  <a:lnTo>
                    <a:pt x="2207548" y="1266158"/>
                  </a:lnTo>
                  <a:lnTo>
                    <a:pt x="2208225" y="1155788"/>
                  </a:lnTo>
                  <a:lnTo>
                    <a:pt x="2216344" y="1085537"/>
                  </a:lnTo>
                  <a:lnTo>
                    <a:pt x="2233909" y="1038410"/>
                  </a:lnTo>
                  <a:lnTo>
                    <a:pt x="2281415" y="995527"/>
                  </a:lnTo>
                  <a:lnTo>
                    <a:pt x="2316724" y="990552"/>
                  </a:lnTo>
                  <a:lnTo>
                    <a:pt x="2350592" y="998935"/>
                  </a:lnTo>
                  <a:lnTo>
                    <a:pt x="2380831" y="1016346"/>
                  </a:lnTo>
                  <a:lnTo>
                    <a:pt x="2405253" y="1038453"/>
                  </a:lnTo>
                  <a:lnTo>
                    <a:pt x="2442649" y="1079557"/>
                  </a:lnTo>
                  <a:lnTo>
                    <a:pt x="2475704" y="1113914"/>
                  </a:lnTo>
                  <a:lnTo>
                    <a:pt x="2509096" y="1144732"/>
                  </a:lnTo>
                  <a:lnTo>
                    <a:pt x="2543795" y="1171129"/>
                  </a:lnTo>
                  <a:lnTo>
                    <a:pt x="2580770" y="1192222"/>
                  </a:lnTo>
                  <a:lnTo>
                    <a:pt x="2620992" y="1207129"/>
                  </a:lnTo>
                  <a:lnTo>
                    <a:pt x="2665430" y="1214968"/>
                  </a:lnTo>
                  <a:lnTo>
                    <a:pt x="2715054" y="1214858"/>
                  </a:lnTo>
                  <a:lnTo>
                    <a:pt x="2770835" y="1205915"/>
                  </a:lnTo>
                  <a:lnTo>
                    <a:pt x="2807090" y="1193733"/>
                  </a:lnTo>
                  <a:lnTo>
                    <a:pt x="2840627" y="1174817"/>
                  </a:lnTo>
                  <a:lnTo>
                    <a:pt x="2871188" y="1149626"/>
                  </a:lnTo>
                  <a:lnTo>
                    <a:pt x="2898512" y="1118614"/>
                  </a:lnTo>
                  <a:lnTo>
                    <a:pt x="2922343" y="1082240"/>
                  </a:lnTo>
                  <a:lnTo>
                    <a:pt x="2942420" y="1040958"/>
                  </a:lnTo>
                  <a:lnTo>
                    <a:pt x="2958486" y="995227"/>
                  </a:lnTo>
                  <a:lnTo>
                    <a:pt x="2970282" y="945503"/>
                  </a:lnTo>
                  <a:lnTo>
                    <a:pt x="2977549" y="892242"/>
                  </a:lnTo>
                  <a:lnTo>
                    <a:pt x="2980029" y="835901"/>
                  </a:lnTo>
                  <a:lnTo>
                    <a:pt x="2974062" y="770622"/>
                  </a:lnTo>
                  <a:lnTo>
                    <a:pt x="2957649" y="713601"/>
                  </a:lnTo>
                  <a:lnTo>
                    <a:pt x="2933017" y="664638"/>
                  </a:lnTo>
                  <a:lnTo>
                    <a:pt x="2902398" y="623536"/>
                  </a:lnTo>
                  <a:lnTo>
                    <a:pt x="2868020" y="590096"/>
                  </a:lnTo>
                  <a:lnTo>
                    <a:pt x="2832113" y="564120"/>
                  </a:lnTo>
                  <a:lnTo>
                    <a:pt x="2796906" y="545410"/>
                  </a:lnTo>
                  <a:lnTo>
                    <a:pt x="2737510" y="528993"/>
                  </a:lnTo>
                  <a:lnTo>
                    <a:pt x="2662910" y="530033"/>
                  </a:lnTo>
                  <a:lnTo>
                    <a:pt x="2599891" y="540950"/>
                  </a:lnTo>
                  <a:lnTo>
                    <a:pt x="2547322" y="559247"/>
                  </a:lnTo>
                  <a:lnTo>
                    <a:pt x="2504075" y="582429"/>
                  </a:lnTo>
                  <a:lnTo>
                    <a:pt x="2469020" y="608000"/>
                  </a:lnTo>
                  <a:lnTo>
                    <a:pt x="2404440" y="671499"/>
                  </a:lnTo>
                  <a:lnTo>
                    <a:pt x="2362082" y="707542"/>
                  </a:lnTo>
                  <a:lnTo>
                    <a:pt x="2320883" y="730472"/>
                  </a:lnTo>
                  <a:lnTo>
                    <a:pt x="2282214" y="739733"/>
                  </a:lnTo>
                  <a:lnTo>
                    <a:pt x="2247442" y="734771"/>
                  </a:lnTo>
                  <a:lnTo>
                    <a:pt x="2206809" y="700144"/>
                  </a:lnTo>
                  <a:lnTo>
                    <a:pt x="2190978" y="663362"/>
                  </a:lnTo>
                  <a:lnTo>
                    <a:pt x="2182406" y="609168"/>
                  </a:lnTo>
                  <a:lnTo>
                    <a:pt x="2181167" y="541062"/>
                  </a:lnTo>
                  <a:lnTo>
                    <a:pt x="2180545" y="402686"/>
                  </a:lnTo>
                  <a:lnTo>
                    <a:pt x="2180628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06186" y="146088"/>
              <a:ext cx="2961754" cy="37719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40150" y="5863221"/>
              <a:ext cx="1732071" cy="18669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53434" y="3970921"/>
              <a:ext cx="2995104" cy="19050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3655758" y="3929498"/>
              <a:ext cx="1464310" cy="1887220"/>
            </a:xfrm>
            <a:custGeom>
              <a:avLst/>
              <a:gdLst/>
              <a:ahLst/>
              <a:cxnLst/>
              <a:rect l="l" t="t" r="r" b="b"/>
              <a:pathLst>
                <a:path w="1464309" h="1887220">
                  <a:moveTo>
                    <a:pt x="1155141" y="0"/>
                  </a:moveTo>
                  <a:lnTo>
                    <a:pt x="626719" y="0"/>
                  </a:lnTo>
                  <a:lnTo>
                    <a:pt x="625932" y="547141"/>
                  </a:lnTo>
                  <a:lnTo>
                    <a:pt x="622678" y="594298"/>
                  </a:lnTo>
                  <a:lnTo>
                    <a:pt x="612256" y="642366"/>
                  </a:lnTo>
                  <a:lnTo>
                    <a:pt x="593672" y="687742"/>
                  </a:lnTo>
                  <a:lnTo>
                    <a:pt x="565931" y="726819"/>
                  </a:lnTo>
                  <a:lnTo>
                    <a:pt x="528040" y="755992"/>
                  </a:lnTo>
                  <a:lnTo>
                    <a:pt x="476018" y="769275"/>
                  </a:lnTo>
                  <a:lnTo>
                    <a:pt x="451134" y="765445"/>
                  </a:lnTo>
                  <a:lnTo>
                    <a:pt x="428510" y="754659"/>
                  </a:lnTo>
                  <a:lnTo>
                    <a:pt x="413322" y="743894"/>
                  </a:lnTo>
                  <a:lnTo>
                    <a:pt x="398559" y="732537"/>
                  </a:lnTo>
                  <a:lnTo>
                    <a:pt x="370065" y="709091"/>
                  </a:lnTo>
                  <a:lnTo>
                    <a:pt x="332687" y="678796"/>
                  </a:lnTo>
                  <a:lnTo>
                    <a:pt x="294197" y="653380"/>
                  </a:lnTo>
                  <a:lnTo>
                    <a:pt x="252441" y="636864"/>
                  </a:lnTo>
                  <a:lnTo>
                    <a:pt x="205270" y="633272"/>
                  </a:lnTo>
                  <a:lnTo>
                    <a:pt x="171983" y="640041"/>
                  </a:lnTo>
                  <a:lnTo>
                    <a:pt x="102872" y="678392"/>
                  </a:lnTo>
                  <a:lnTo>
                    <a:pt x="70678" y="710114"/>
                  </a:lnTo>
                  <a:lnTo>
                    <a:pt x="42479" y="750291"/>
                  </a:lnTo>
                  <a:lnTo>
                    <a:pt x="20089" y="798993"/>
                  </a:lnTo>
                  <a:lnTo>
                    <a:pt x="5324" y="856289"/>
                  </a:lnTo>
                  <a:lnTo>
                    <a:pt x="0" y="922248"/>
                  </a:lnTo>
                  <a:lnTo>
                    <a:pt x="2856" y="979914"/>
                  </a:lnTo>
                  <a:lnTo>
                    <a:pt x="11206" y="1033011"/>
                  </a:lnTo>
                  <a:lnTo>
                    <a:pt x="24718" y="1081017"/>
                  </a:lnTo>
                  <a:lnTo>
                    <a:pt x="43061" y="1123406"/>
                  </a:lnTo>
                  <a:lnTo>
                    <a:pt x="65904" y="1159653"/>
                  </a:lnTo>
                  <a:lnTo>
                    <a:pt x="92916" y="1189234"/>
                  </a:lnTo>
                  <a:lnTo>
                    <a:pt x="123766" y="1211625"/>
                  </a:lnTo>
                  <a:lnTo>
                    <a:pt x="195656" y="1232738"/>
                  </a:lnTo>
                  <a:lnTo>
                    <a:pt x="266516" y="1230000"/>
                  </a:lnTo>
                  <a:lnTo>
                    <a:pt x="314948" y="1214770"/>
                  </a:lnTo>
                  <a:lnTo>
                    <a:pt x="349048" y="1190497"/>
                  </a:lnTo>
                  <a:lnTo>
                    <a:pt x="376910" y="1160627"/>
                  </a:lnTo>
                  <a:lnTo>
                    <a:pt x="388933" y="1147028"/>
                  </a:lnTo>
                  <a:lnTo>
                    <a:pt x="401716" y="1133446"/>
                  </a:lnTo>
                  <a:lnTo>
                    <a:pt x="415847" y="1120154"/>
                  </a:lnTo>
                  <a:lnTo>
                    <a:pt x="431914" y="1107427"/>
                  </a:lnTo>
                  <a:lnTo>
                    <a:pt x="458975" y="1093135"/>
                  </a:lnTo>
                  <a:lnTo>
                    <a:pt x="488184" y="1087043"/>
                  </a:lnTo>
                  <a:lnTo>
                    <a:pt x="518217" y="1089239"/>
                  </a:lnTo>
                  <a:lnTo>
                    <a:pt x="580085" y="1123351"/>
                  </a:lnTo>
                  <a:lnTo>
                    <a:pt x="604539" y="1155841"/>
                  </a:lnTo>
                  <a:lnTo>
                    <a:pt x="620038" y="1195324"/>
                  </a:lnTo>
                  <a:lnTo>
                    <a:pt x="625513" y="1239850"/>
                  </a:lnTo>
                  <a:lnTo>
                    <a:pt x="626738" y="1342549"/>
                  </a:lnTo>
                  <a:lnTo>
                    <a:pt x="626822" y="1487182"/>
                  </a:lnTo>
                  <a:lnTo>
                    <a:pt x="625030" y="1886699"/>
                  </a:lnTo>
                  <a:lnTo>
                    <a:pt x="1150835" y="1886699"/>
                  </a:lnTo>
                  <a:lnTo>
                    <a:pt x="1194250" y="1882878"/>
                  </a:lnTo>
                  <a:lnTo>
                    <a:pt x="1231787" y="1872175"/>
                  </a:lnTo>
                  <a:lnTo>
                    <a:pt x="1278077" y="1834667"/>
                  </a:lnTo>
                  <a:lnTo>
                    <a:pt x="1282061" y="1818223"/>
                  </a:lnTo>
                  <a:lnTo>
                    <a:pt x="1279528" y="1799963"/>
                  </a:lnTo>
                  <a:lnTo>
                    <a:pt x="1254975" y="1758238"/>
                  </a:lnTo>
                  <a:lnTo>
                    <a:pt x="1171253" y="1674553"/>
                  </a:lnTo>
                  <a:lnTo>
                    <a:pt x="1140412" y="1641046"/>
                  </a:lnTo>
                  <a:lnTo>
                    <a:pt x="1113370" y="1603902"/>
                  </a:lnTo>
                  <a:lnTo>
                    <a:pt x="1093279" y="1562490"/>
                  </a:lnTo>
                  <a:lnTo>
                    <a:pt x="1083292" y="1516182"/>
                  </a:lnTo>
                  <a:lnTo>
                    <a:pt x="1086561" y="1464348"/>
                  </a:lnTo>
                  <a:lnTo>
                    <a:pt x="1097997" y="1425806"/>
                  </a:lnTo>
                  <a:lnTo>
                    <a:pt x="1116001" y="1390667"/>
                  </a:lnTo>
                  <a:lnTo>
                    <a:pt x="1140261" y="1359138"/>
                  </a:lnTo>
                  <a:lnTo>
                    <a:pt x="1170466" y="1331428"/>
                  </a:lnTo>
                  <a:lnTo>
                    <a:pt x="1206303" y="1307743"/>
                  </a:lnTo>
                  <a:lnTo>
                    <a:pt x="1247460" y="1288290"/>
                  </a:lnTo>
                  <a:lnTo>
                    <a:pt x="1293625" y="1273277"/>
                  </a:lnTo>
                  <a:lnTo>
                    <a:pt x="1344486" y="1262912"/>
                  </a:lnTo>
                  <a:lnTo>
                    <a:pt x="1399730" y="1257401"/>
                  </a:lnTo>
                  <a:lnTo>
                    <a:pt x="1447512" y="1257450"/>
                  </a:lnTo>
                  <a:lnTo>
                    <a:pt x="1464226" y="1259296"/>
                  </a:lnTo>
                  <a:lnTo>
                    <a:pt x="1464226" y="500458"/>
                  </a:lnTo>
                  <a:lnTo>
                    <a:pt x="1440845" y="504624"/>
                  </a:lnTo>
                  <a:lnTo>
                    <a:pt x="1375981" y="510158"/>
                  </a:lnTo>
                  <a:lnTo>
                    <a:pt x="1323806" y="509360"/>
                  </a:lnTo>
                  <a:lnTo>
                    <a:pt x="1273459" y="502089"/>
                  </a:lnTo>
                  <a:lnTo>
                    <a:pt x="1225846" y="488672"/>
                  </a:lnTo>
                  <a:lnTo>
                    <a:pt x="1181873" y="469435"/>
                  </a:lnTo>
                  <a:lnTo>
                    <a:pt x="1142445" y="444704"/>
                  </a:lnTo>
                  <a:lnTo>
                    <a:pt x="1108468" y="414807"/>
                  </a:lnTo>
                  <a:lnTo>
                    <a:pt x="1081570" y="381043"/>
                  </a:lnTo>
                  <a:lnTo>
                    <a:pt x="1062924" y="344995"/>
                  </a:lnTo>
                  <a:lnTo>
                    <a:pt x="1052877" y="307547"/>
                  </a:lnTo>
                  <a:lnTo>
                    <a:pt x="1051775" y="269582"/>
                  </a:lnTo>
                  <a:lnTo>
                    <a:pt x="1062377" y="227495"/>
                  </a:lnTo>
                  <a:lnTo>
                    <a:pt x="1082925" y="195624"/>
                  </a:lnTo>
                  <a:lnTo>
                    <a:pt x="1109936" y="170677"/>
                  </a:lnTo>
                  <a:lnTo>
                    <a:pt x="1139926" y="149364"/>
                  </a:lnTo>
                  <a:lnTo>
                    <a:pt x="1160822" y="134889"/>
                  </a:lnTo>
                  <a:lnTo>
                    <a:pt x="1181447" y="118994"/>
                  </a:lnTo>
                  <a:lnTo>
                    <a:pt x="1219377" y="78155"/>
                  </a:lnTo>
                  <a:lnTo>
                    <a:pt x="1237902" y="44215"/>
                  </a:lnTo>
                  <a:lnTo>
                    <a:pt x="1240692" y="31228"/>
                  </a:lnTo>
                  <a:lnTo>
                    <a:pt x="1238948" y="21551"/>
                  </a:lnTo>
                  <a:lnTo>
                    <a:pt x="1234213" y="16057"/>
                  </a:lnTo>
                  <a:lnTo>
                    <a:pt x="1221309" y="8885"/>
                  </a:lnTo>
                  <a:lnTo>
                    <a:pt x="1196273" y="2658"/>
                  </a:lnTo>
                  <a:lnTo>
                    <a:pt x="1155141" y="0"/>
                  </a:lnTo>
                  <a:close/>
                </a:path>
              </a:pathLst>
            </a:custGeom>
            <a:solidFill>
              <a:srgbClr val="C49A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73166" y="7644003"/>
              <a:ext cx="4343793" cy="30480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53100" y="3490506"/>
              <a:ext cx="3999953" cy="2946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-1724723" y="-245533"/>
            <a:ext cx="6093460" cy="114376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5950"/>
              </a:lnSpc>
            </a:pPr>
            <a:r>
              <a:rPr sz="38450" spc="-4400" dirty="0">
                <a:solidFill>
                  <a:srgbClr val="BCBEC0"/>
                </a:solidFill>
                <a:latin typeface="Century Gothic"/>
                <a:cs typeface="Century Gothic"/>
              </a:rPr>
              <a:t>b</a:t>
            </a:r>
            <a:r>
              <a:rPr sz="38450" spc="-4780" dirty="0">
                <a:solidFill>
                  <a:srgbClr val="BCBEC0"/>
                </a:solidFill>
                <a:latin typeface="Century Gothic"/>
                <a:cs typeface="Century Gothic"/>
              </a:rPr>
              <a:t>o</a:t>
            </a:r>
            <a:r>
              <a:rPr sz="38450" spc="-3785" dirty="0">
                <a:solidFill>
                  <a:srgbClr val="BCBEC0"/>
                </a:solidFill>
                <a:latin typeface="Century Gothic"/>
                <a:cs typeface="Century Gothic"/>
              </a:rPr>
              <a:t>ttl</a:t>
            </a:r>
            <a:r>
              <a:rPr sz="38450" spc="-345" dirty="0">
                <a:solidFill>
                  <a:srgbClr val="BCBEC0"/>
                </a:solidFill>
                <a:latin typeface="Century Gothic"/>
                <a:cs typeface="Century Gothic"/>
              </a:rPr>
              <a:t>e</a:t>
            </a:r>
            <a:endParaRPr sz="3845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00450" y="2832100"/>
            <a:ext cx="4101914" cy="673838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spcBef>
                <a:spcPts val="1645"/>
              </a:spcBef>
            </a:pPr>
            <a:r>
              <a:rPr lang="ja-JP" altLang="en-US" sz="2400" b="1" dirty="0" smtClean="0">
                <a:solidFill>
                  <a:srgbClr val="C49A6C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man Old Style"/>
              </a:rPr>
              <a:t>ユニークなボトル・デザイン</a:t>
            </a:r>
            <a:endParaRPr lang="en-US" altLang="ja-JP" sz="2400" b="1" dirty="0" smtClean="0">
              <a:solidFill>
                <a:srgbClr val="C49A6C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  <a:cs typeface="Bookman Old Style"/>
            </a:endParaRPr>
          </a:p>
          <a:p>
            <a:pPr marL="12700" marR="5080" lvl="0" indent="0" defTabSz="914400" eaLnBrk="1" fontAlgn="auto" latinLnBrk="0" hangingPunct="1">
              <a:lnSpc>
                <a:spcPts val="312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パズルのピースが浮き彫りになった、</a:t>
            </a:r>
            <a:r>
              <a:rPr lang="ja-JP" altLang="en-US" sz="1800" dirty="0" smtClean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人目を引く洗練されたボトル。店の目立つ棚に並べてもらいやすい。</a:t>
            </a:r>
            <a:endParaRPr lang="ja-JP" altLang="en-US" sz="1800" dirty="0" smtClean="0"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  <a:p>
            <a:pPr>
              <a:lnSpc>
                <a:spcPct val="100000"/>
              </a:lnSpc>
              <a:spcBef>
                <a:spcPts val="1645"/>
              </a:spcBef>
            </a:pPr>
            <a:endParaRPr sz="1800" dirty="0"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  <a:p>
            <a:pPr marL="12700">
              <a:lnSpc>
                <a:spcPct val="100000"/>
              </a:lnSpc>
            </a:pPr>
            <a:r>
              <a:rPr lang="ja-JP" altLang="en-US" sz="2400" b="1" dirty="0" smtClean="0">
                <a:solidFill>
                  <a:srgbClr val="C49A6C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man Old Style"/>
              </a:rPr>
              <a:t>マス・マーケットへのアピール力</a:t>
            </a:r>
            <a:endParaRPr sz="2400" dirty="0"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  <a:p>
            <a:pPr marL="12700" marR="125730">
              <a:lnSpc>
                <a:spcPts val="3120"/>
              </a:lnSpc>
              <a:spcBef>
                <a:spcPts val="225"/>
              </a:spcBef>
            </a:pPr>
            <a:r>
              <a:rPr lang="ja-JP" altLang="en-US" sz="1800" dirty="0" smtClean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高級感のある美しさと手に取りやすい価格を両立。</a:t>
            </a:r>
            <a:endParaRPr sz="1800" dirty="0"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  <a:p>
            <a:pPr>
              <a:lnSpc>
                <a:spcPct val="100000"/>
              </a:lnSpc>
              <a:spcBef>
                <a:spcPts val="1380"/>
              </a:spcBef>
            </a:pPr>
            <a:endParaRPr sz="1800" dirty="0"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  <a:p>
            <a:pPr marL="12700">
              <a:lnSpc>
                <a:spcPct val="100000"/>
              </a:lnSpc>
            </a:pPr>
            <a:r>
              <a:rPr lang="en-US" altLang="ja-JP" sz="2400" dirty="0" smtClean="0">
                <a:solidFill>
                  <a:srgbClr val="C49A6C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3</a:t>
            </a:r>
            <a:r>
              <a:rPr lang="ja-JP" altLang="en-US" sz="2400" dirty="0" smtClean="0">
                <a:solidFill>
                  <a:srgbClr val="C49A6C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種類の展開</a:t>
            </a:r>
            <a:endParaRPr sz="2400" dirty="0"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  <a:p>
            <a:pPr marL="12700" marR="5080">
              <a:lnSpc>
                <a:spcPts val="3120"/>
              </a:lnSpc>
              <a:spcBef>
                <a:spcPts val="225"/>
              </a:spcBef>
            </a:pPr>
            <a:r>
              <a:rPr lang="ja-JP" altLang="en-US" sz="1800" dirty="0" smtClean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赤、白、ロゼの</a:t>
            </a:r>
            <a:r>
              <a:rPr lang="en-US" altLang="ja-JP" sz="1800" dirty="0" smtClean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3</a:t>
            </a:r>
            <a:r>
              <a:rPr lang="ja-JP" altLang="en-US" sz="1800" dirty="0" smtClean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種があり、顧客の多様なニーズに対応。</a:t>
            </a:r>
            <a:endParaRPr sz="1800" dirty="0"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  <a:p>
            <a:pPr>
              <a:lnSpc>
                <a:spcPct val="100000"/>
              </a:lnSpc>
              <a:spcBef>
                <a:spcPts val="1375"/>
              </a:spcBef>
            </a:pPr>
            <a:endParaRPr sz="1800" dirty="0"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  <a:p>
            <a:pPr marL="12700">
              <a:lnSpc>
                <a:spcPct val="100000"/>
              </a:lnSpc>
            </a:pPr>
            <a:r>
              <a:rPr lang="ja-JP" altLang="en-US" sz="2400" b="1" spc="70" dirty="0" smtClean="0">
                <a:solidFill>
                  <a:srgbClr val="C49A6C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安定の品質</a:t>
            </a:r>
            <a:endParaRPr sz="2400" b="1" dirty="0"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  <a:p>
            <a:pPr marL="12700" marR="358775">
              <a:lnSpc>
                <a:spcPts val="3120"/>
              </a:lnSpc>
              <a:spcBef>
                <a:spcPts val="60"/>
              </a:spcBef>
            </a:pPr>
            <a:r>
              <a:rPr lang="ja-JP" altLang="en-US" sz="1800" dirty="0" smtClean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満足感を与える高い品質が、</a:t>
            </a:r>
            <a:r>
              <a:rPr lang="ja-JP" altLang="en-US" spc="125" dirty="0" smtClean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リピート購入を保証。</a:t>
            </a:r>
            <a:endParaRPr sz="1800" dirty="0"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2250" y="127277"/>
            <a:ext cx="6415312" cy="106920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29617" y="1460500"/>
            <a:ext cx="3946512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ja-JP" altLang="en-US" sz="4000" b="1" dirty="0" smtClean="0">
                <a:solidFill>
                  <a:srgbClr val="C49A6C"/>
                </a:solidFill>
                <a:latin typeface="Arial Rounded MT Bold" panose="020F0704030504030204" pitchFamily="34" charset="0"/>
                <a:ea typeface="BIZ UDP明朝 Medium" panose="02020500000000000000" pitchFamily="18" charset="-128"/>
              </a:rPr>
              <a:t>“売れる”デザイン</a:t>
            </a:r>
            <a:endParaRPr sz="4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-1513812" y="-25761"/>
            <a:ext cx="5478780" cy="108477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1305"/>
              </a:lnSpc>
            </a:pPr>
            <a:r>
              <a:rPr sz="34550" spc="-3180" dirty="0">
                <a:solidFill>
                  <a:srgbClr val="BCBEC0"/>
                </a:solidFill>
                <a:latin typeface="Century Gothic"/>
                <a:cs typeface="Century Gothic"/>
              </a:rPr>
              <a:t>t</a:t>
            </a:r>
            <a:r>
              <a:rPr sz="34550" spc="-3775" dirty="0">
                <a:solidFill>
                  <a:srgbClr val="BCBEC0"/>
                </a:solidFill>
                <a:latin typeface="Century Gothic"/>
                <a:cs typeface="Century Gothic"/>
              </a:rPr>
              <a:t>a</a:t>
            </a:r>
            <a:r>
              <a:rPr sz="34550" spc="-3925" dirty="0">
                <a:solidFill>
                  <a:srgbClr val="BCBEC0"/>
                </a:solidFill>
                <a:latin typeface="Century Gothic"/>
                <a:cs typeface="Century Gothic"/>
              </a:rPr>
              <a:t>r</a:t>
            </a:r>
            <a:r>
              <a:rPr sz="34550" spc="-3695" dirty="0">
                <a:solidFill>
                  <a:srgbClr val="BCBEC0"/>
                </a:solidFill>
                <a:latin typeface="Century Gothic"/>
                <a:cs typeface="Century Gothic"/>
              </a:rPr>
              <a:t>g</a:t>
            </a:r>
            <a:r>
              <a:rPr sz="34550" spc="-3895" dirty="0">
                <a:solidFill>
                  <a:srgbClr val="BCBEC0"/>
                </a:solidFill>
                <a:latin typeface="Century Gothic"/>
                <a:cs typeface="Century Gothic"/>
              </a:rPr>
              <a:t>e</a:t>
            </a:r>
            <a:r>
              <a:rPr sz="34550" spc="-90" dirty="0">
                <a:solidFill>
                  <a:srgbClr val="BCBEC0"/>
                </a:solidFill>
                <a:latin typeface="Century Gothic"/>
                <a:cs typeface="Century Gothic"/>
              </a:rPr>
              <a:t>t</a:t>
            </a:r>
            <a:endParaRPr sz="3455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51731" y="3941031"/>
            <a:ext cx="4051300" cy="4562788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lang="ja-JP" altLang="en-US" sz="2400" spc="60" dirty="0" smtClean="0">
                <a:solidFill>
                  <a:srgbClr val="C49A6C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コア・オーディエンス</a:t>
            </a:r>
            <a:r>
              <a:rPr sz="2400" spc="-10" dirty="0" smtClean="0">
                <a:solidFill>
                  <a:srgbClr val="C49A6C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:</a:t>
            </a:r>
            <a:endParaRPr sz="2400" dirty="0"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  <a:p>
            <a:pPr marL="12700" marR="5080" indent="-635">
              <a:lnSpc>
                <a:spcPts val="3120"/>
              </a:lnSpc>
              <a:spcBef>
                <a:spcPts val="225"/>
              </a:spcBef>
              <a:buSzPct val="94444"/>
              <a:buChar char="•"/>
              <a:tabLst>
                <a:tab pos="12700" algn="l"/>
                <a:tab pos="469265" algn="l"/>
              </a:tabLst>
            </a:pPr>
            <a:r>
              <a:rPr lang="ja-JP" altLang="en-US" sz="1800" dirty="0" smtClean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手頃な贅沢感を求めるミレニアル世代と</a:t>
            </a:r>
            <a:r>
              <a:rPr lang="en-US" altLang="ja-JP" sz="1800" dirty="0" smtClean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X</a:t>
            </a:r>
            <a:r>
              <a:rPr lang="ja-JP" altLang="en-US" sz="1800" dirty="0" smtClean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世代</a:t>
            </a:r>
            <a:endParaRPr lang="en-US" altLang="ja-JP" sz="1800" dirty="0" smtClean="0">
              <a:solidFill>
                <a:srgbClr val="FFFFFF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  <a:p>
            <a:pPr marL="12700" marR="5080" indent="-635">
              <a:lnSpc>
                <a:spcPts val="3120"/>
              </a:lnSpc>
              <a:spcBef>
                <a:spcPts val="225"/>
              </a:spcBef>
              <a:buSzPct val="94444"/>
              <a:buChar char="•"/>
              <a:tabLst>
                <a:tab pos="12700" algn="l"/>
                <a:tab pos="469265" algn="l"/>
              </a:tabLst>
            </a:pPr>
            <a:r>
              <a:rPr lang="ja-JP" altLang="en-US" sz="1800" dirty="0" smtClean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目立つ、共有可能な製品を高く評価するインフルエンサー　　　　　　　　　　　　　　　　</a:t>
            </a:r>
            <a:r>
              <a:rPr sz="1800" dirty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	</a:t>
            </a:r>
            <a:endParaRPr sz="1800" dirty="0"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  <a:p>
            <a:pPr marL="12700">
              <a:lnSpc>
                <a:spcPct val="100000"/>
              </a:lnSpc>
            </a:pPr>
            <a:r>
              <a:rPr lang="ja-JP" altLang="en-US" sz="2400" spc="80" dirty="0" smtClean="0">
                <a:solidFill>
                  <a:srgbClr val="C49A6C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マーケット・トレンド</a:t>
            </a:r>
            <a:r>
              <a:rPr sz="2400" spc="60" dirty="0" smtClean="0">
                <a:solidFill>
                  <a:srgbClr val="C49A6C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:</a:t>
            </a:r>
            <a:endParaRPr sz="2400" dirty="0"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  <a:p>
            <a:pPr marL="12700" marR="238125" indent="-635">
              <a:lnSpc>
                <a:spcPts val="3120"/>
              </a:lnSpc>
              <a:spcBef>
                <a:spcPts val="225"/>
              </a:spcBef>
              <a:buSzPct val="94444"/>
              <a:buChar char="•"/>
              <a:tabLst>
                <a:tab pos="12700" algn="l"/>
                <a:tab pos="469265" algn="l"/>
              </a:tabLst>
            </a:pPr>
            <a:r>
              <a:rPr lang="ja-JP" altLang="en-US" sz="1800" dirty="0" smtClean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手頃な価格帯の高品質ワインに対する需要の高まり</a:t>
            </a:r>
            <a:endParaRPr lang="en-US" altLang="ja-JP" sz="1800" dirty="0" smtClean="0">
              <a:solidFill>
                <a:srgbClr val="FFFFFF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  <a:p>
            <a:pPr marL="12700" marR="238125" indent="-635">
              <a:lnSpc>
                <a:spcPts val="3120"/>
              </a:lnSpc>
              <a:spcBef>
                <a:spcPts val="225"/>
              </a:spcBef>
              <a:buSzPct val="94444"/>
              <a:buChar char="•"/>
              <a:tabLst>
                <a:tab pos="12700" algn="l"/>
                <a:tab pos="469265" algn="l"/>
              </a:tabLst>
            </a:pPr>
            <a:r>
              <a:rPr lang="ja-JP" altLang="en-US" sz="1800" dirty="0" smtClean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実用性だけでなく、感情的なつながりを提供する製品を求める消費者</a:t>
            </a:r>
            <a:endParaRPr sz="1800" dirty="0"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51744" y="1357400"/>
            <a:ext cx="4083982" cy="1275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900"/>
              </a:lnSpc>
              <a:spcBef>
                <a:spcPts val="100"/>
              </a:spcBef>
            </a:pPr>
            <a:r>
              <a:rPr lang="ja-JP" altLang="en-US" sz="3600" spc="4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消費者ニーズへ</a:t>
            </a:r>
            <a:r>
              <a:rPr lang="ja-JP" altLang="en-US" sz="3600" spc="40" dirty="0" smtClean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の</a:t>
            </a:r>
            <a:r>
              <a:rPr lang="en-US" altLang="ja-JP" sz="3600" spc="40" dirty="0" smtClean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/>
            </a:r>
            <a:br>
              <a:rPr lang="en-US" altLang="ja-JP" sz="3600" spc="40" dirty="0" smtClean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</a:br>
            <a:r>
              <a:rPr lang="ja-JP" altLang="en-US" sz="3600" spc="40" dirty="0" smtClean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対応</a:t>
            </a:r>
            <a:endParaRPr sz="36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635726" y="0"/>
            <a:ext cx="9484360" cy="10692130"/>
            <a:chOff x="5635726" y="0"/>
            <a:chExt cx="9484360" cy="1069213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19843" y="0"/>
              <a:ext cx="5500166" cy="1063758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35726" y="0"/>
              <a:ext cx="5546725" cy="106920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90006" y="862685"/>
              <a:ext cx="2016988" cy="26287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-1513812" y="-56444"/>
            <a:ext cx="5478780" cy="10909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1305"/>
              </a:lnSpc>
            </a:pPr>
            <a:r>
              <a:rPr sz="34550" spc="-2255" dirty="0">
                <a:solidFill>
                  <a:srgbClr val="BCBEC0"/>
                </a:solidFill>
                <a:latin typeface="Century Gothic"/>
                <a:cs typeface="Century Gothic"/>
              </a:rPr>
              <a:t>v</a:t>
            </a:r>
            <a:r>
              <a:rPr sz="34550" spc="-1664" dirty="0">
                <a:solidFill>
                  <a:srgbClr val="BCBEC0"/>
                </a:solidFill>
                <a:latin typeface="Century Gothic"/>
                <a:cs typeface="Century Gothic"/>
              </a:rPr>
              <a:t>a</a:t>
            </a:r>
            <a:r>
              <a:rPr sz="34550" spc="-1540" dirty="0">
                <a:solidFill>
                  <a:srgbClr val="BCBEC0"/>
                </a:solidFill>
                <a:latin typeface="Century Gothic"/>
                <a:cs typeface="Century Gothic"/>
              </a:rPr>
              <a:t>l</a:t>
            </a:r>
            <a:r>
              <a:rPr sz="34550" spc="-1635" dirty="0">
                <a:solidFill>
                  <a:srgbClr val="BCBEC0"/>
                </a:solidFill>
                <a:latin typeface="Century Gothic"/>
                <a:cs typeface="Century Gothic"/>
              </a:rPr>
              <a:t>u</a:t>
            </a:r>
            <a:r>
              <a:rPr sz="34550" spc="-925" dirty="0">
                <a:solidFill>
                  <a:srgbClr val="BCBEC0"/>
                </a:solidFill>
                <a:latin typeface="Century Gothic"/>
                <a:cs typeface="Century Gothic"/>
              </a:rPr>
              <a:t>e</a:t>
            </a:r>
            <a:endParaRPr sz="34550">
              <a:latin typeface="Century Gothic"/>
              <a:cs typeface="Century Gothic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635726" y="0"/>
            <a:ext cx="9484360" cy="10692130"/>
            <a:chOff x="5635726" y="0"/>
            <a:chExt cx="9484360" cy="106921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19843" y="0"/>
              <a:ext cx="5500166" cy="1063758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35726" y="0"/>
              <a:ext cx="5546725" cy="1069200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355604" y="3670300"/>
            <a:ext cx="4041775" cy="5332229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lang="ja-JP" altLang="en-US" sz="2400" b="1" spc="65" dirty="0" smtClean="0">
                <a:solidFill>
                  <a:srgbClr val="C49A6C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小売の利点</a:t>
            </a:r>
            <a:r>
              <a:rPr sz="2400" b="1" spc="-10" dirty="0" smtClean="0">
                <a:solidFill>
                  <a:srgbClr val="C49A6C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:</a:t>
            </a:r>
            <a:endParaRPr lang="en-US" sz="2400" b="1" spc="-10" dirty="0" smtClean="0">
              <a:solidFill>
                <a:srgbClr val="C49A6C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  <a:p>
            <a:pPr marL="12700" marR="220345" indent="-635">
              <a:lnSpc>
                <a:spcPts val="3120"/>
              </a:lnSpc>
              <a:spcBef>
                <a:spcPts val="225"/>
              </a:spcBef>
              <a:buSzPct val="94444"/>
              <a:buChar char="•"/>
              <a:tabLst>
                <a:tab pos="12700" algn="l"/>
                <a:tab pos="469265" algn="l"/>
              </a:tabLst>
            </a:pPr>
            <a:r>
              <a:rPr lang="ja-JP" altLang="en-US" sz="1800" b="1" dirty="0" smtClean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特徴的なパッケージにより高い認知度とセルスルー率を実現</a:t>
            </a:r>
            <a:endParaRPr lang="en-US" altLang="ja-JP" sz="1800" b="1" dirty="0" smtClean="0">
              <a:solidFill>
                <a:srgbClr val="FFFFFF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  <a:p>
            <a:pPr marL="12700" marR="234950" indent="-635">
              <a:lnSpc>
                <a:spcPts val="3120"/>
              </a:lnSpc>
              <a:buSzPct val="94444"/>
              <a:buChar char="•"/>
              <a:tabLst>
                <a:tab pos="12700" algn="l"/>
                <a:tab pos="469265" algn="l"/>
              </a:tabLst>
            </a:pPr>
            <a:r>
              <a:rPr lang="ja-JP" altLang="en-US" sz="1800" b="1" dirty="0" smtClean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スーパーマーケット、ワイン専門店、オンライン・プラットフォームなど、幅広い用途に適合</a:t>
            </a:r>
            <a:endParaRPr lang="en-US" sz="1800" b="1" dirty="0" smtClean="0">
              <a:solidFill>
                <a:srgbClr val="FFFFFF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  <a:p>
            <a:pPr marL="12700" marR="234950" indent="-635">
              <a:lnSpc>
                <a:spcPts val="3120"/>
              </a:lnSpc>
              <a:buSzPct val="94444"/>
              <a:buChar char="•"/>
              <a:tabLst>
                <a:tab pos="12700" algn="l"/>
                <a:tab pos="469265" algn="l"/>
              </a:tabLst>
            </a:pPr>
            <a:endParaRPr sz="1800" b="1" dirty="0"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  <a:p>
            <a:pPr marL="12700">
              <a:lnSpc>
                <a:spcPct val="100000"/>
              </a:lnSpc>
            </a:pPr>
            <a:r>
              <a:rPr lang="ja-JP" altLang="en-US" sz="2400" b="1" spc="80" dirty="0" smtClean="0">
                <a:solidFill>
                  <a:srgbClr val="C49A6C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市場でのポジション</a:t>
            </a:r>
            <a:r>
              <a:rPr sz="2400" b="1" spc="55" dirty="0" smtClean="0">
                <a:solidFill>
                  <a:srgbClr val="C49A6C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:</a:t>
            </a:r>
            <a:endParaRPr sz="2400" b="1" dirty="0"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  <a:p>
            <a:pPr marL="12700" marR="5080" indent="-635">
              <a:lnSpc>
                <a:spcPts val="3120"/>
              </a:lnSpc>
              <a:spcBef>
                <a:spcPts val="225"/>
              </a:spcBef>
              <a:buSzPct val="94444"/>
              <a:buChar char="•"/>
              <a:tabLst>
                <a:tab pos="12700" algn="l"/>
                <a:tab pos="469265" algn="l"/>
              </a:tabLst>
            </a:pPr>
            <a:r>
              <a:rPr lang="ja-JP" altLang="en-US" sz="1800" b="1" dirty="0" smtClean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プレミアムとエントリーレベルの間に位置し、顧客の裾野を最大限に広げる</a:t>
            </a:r>
            <a:endParaRPr lang="en-US" altLang="ja-JP" sz="1800" b="1" dirty="0" smtClean="0">
              <a:solidFill>
                <a:srgbClr val="FFFFFF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  <a:p>
            <a:pPr marL="12700" marR="5080" indent="-635">
              <a:lnSpc>
                <a:spcPts val="3120"/>
              </a:lnSpc>
              <a:spcBef>
                <a:spcPts val="225"/>
              </a:spcBef>
              <a:buSzPct val="94444"/>
              <a:buChar char="•"/>
              <a:tabLst>
                <a:tab pos="12700" algn="l"/>
                <a:tab pos="469265" algn="l"/>
              </a:tabLst>
            </a:pPr>
            <a:r>
              <a:rPr lang="ja-JP" altLang="en-US" sz="1800" b="1" dirty="0" smtClean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収益の成長可能性　　　　　　　　　　　　　全チャネルで高い利益率と高い回転率が見込まれる</a:t>
            </a:r>
            <a:endParaRPr sz="1800" b="1" dirty="0"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13939" y="2146300"/>
            <a:ext cx="3725106" cy="1275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900"/>
              </a:lnSpc>
              <a:spcBef>
                <a:spcPts val="100"/>
              </a:spcBef>
            </a:pPr>
            <a:r>
              <a:rPr lang="ja-JP" altLang="en-US" sz="3600" b="1" spc="195" dirty="0" smtClean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有益な</a:t>
            </a:r>
            <a:r>
              <a:rPr lang="en-US" altLang="ja-JP" sz="3600" b="1" spc="195" dirty="0" smtClean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/>
            </a:r>
            <a:br>
              <a:rPr lang="en-US" altLang="ja-JP" sz="3600" b="1" spc="195" dirty="0" smtClean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</a:br>
            <a:r>
              <a:rPr lang="ja-JP" altLang="en-US" sz="3600" b="1" spc="195" dirty="0" smtClean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パートナーシップ</a:t>
            </a:r>
            <a:endParaRPr sz="3600" b="1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119985" cy="1069200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-854270" y="-172635"/>
            <a:ext cx="3364229" cy="10998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5330"/>
              </a:lnSpc>
            </a:pPr>
            <a:r>
              <a:rPr sz="21150" spc="-3665" dirty="0">
                <a:solidFill>
                  <a:srgbClr val="BCBEC0"/>
                </a:solidFill>
                <a:latin typeface="Century Gothic"/>
                <a:cs typeface="Century Gothic"/>
              </a:rPr>
              <a:t>c</a:t>
            </a:r>
            <a:r>
              <a:rPr sz="21150" spc="-3065" dirty="0">
                <a:solidFill>
                  <a:srgbClr val="BCBEC0"/>
                </a:solidFill>
                <a:latin typeface="Century Gothic"/>
                <a:cs typeface="Century Gothic"/>
              </a:rPr>
              <a:t>a</a:t>
            </a:r>
            <a:r>
              <a:rPr sz="21150" spc="-2910" dirty="0">
                <a:solidFill>
                  <a:srgbClr val="BCBEC0"/>
                </a:solidFill>
                <a:latin typeface="Century Gothic"/>
                <a:cs typeface="Century Gothic"/>
              </a:rPr>
              <a:t>m</a:t>
            </a:r>
            <a:r>
              <a:rPr sz="21150" spc="-3065" dirty="0">
                <a:solidFill>
                  <a:srgbClr val="BCBEC0"/>
                </a:solidFill>
                <a:latin typeface="Century Gothic"/>
                <a:cs typeface="Century Gothic"/>
              </a:rPr>
              <a:t>pa</a:t>
            </a:r>
            <a:r>
              <a:rPr sz="21150" spc="-2715" dirty="0">
                <a:solidFill>
                  <a:srgbClr val="BCBEC0"/>
                </a:solidFill>
                <a:latin typeface="Century Gothic"/>
                <a:cs typeface="Century Gothic"/>
              </a:rPr>
              <a:t>i</a:t>
            </a:r>
            <a:r>
              <a:rPr sz="21150" spc="-3045" dirty="0">
                <a:solidFill>
                  <a:srgbClr val="BCBEC0"/>
                </a:solidFill>
                <a:latin typeface="Century Gothic"/>
                <a:cs typeface="Century Gothic"/>
              </a:rPr>
              <a:t>g</a:t>
            </a:r>
            <a:r>
              <a:rPr sz="21150" spc="-825" dirty="0">
                <a:solidFill>
                  <a:srgbClr val="BCBEC0"/>
                </a:solidFill>
                <a:latin typeface="Century Gothic"/>
                <a:cs typeface="Century Gothic"/>
              </a:rPr>
              <a:t>n</a:t>
            </a:r>
            <a:endParaRPr sz="21150">
              <a:latin typeface="Century Gothic"/>
              <a:cs typeface="Century Gothic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446885" y="588726"/>
            <a:ext cx="10673715" cy="9623425"/>
            <a:chOff x="4446885" y="588726"/>
            <a:chExt cx="10673715" cy="96234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70725" y="667641"/>
              <a:ext cx="5692849" cy="948808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54006" y="667641"/>
              <a:ext cx="5466003" cy="948807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46885" y="588726"/>
              <a:ext cx="5773970" cy="9623283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317613" y="1460500"/>
            <a:ext cx="4258495" cy="11846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900"/>
              </a:lnSpc>
              <a:spcBef>
                <a:spcPts val="100"/>
              </a:spcBef>
            </a:pPr>
            <a:r>
              <a:rPr lang="ja-JP" altLang="en-US" sz="3600" spc="-10" dirty="0" smtClean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消費者の愛着心を</a:t>
            </a:r>
            <a:r>
              <a:rPr lang="en-US" altLang="ja-JP" sz="3600" spc="-10" dirty="0" smtClean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/>
            </a:r>
            <a:br>
              <a:rPr lang="en-US" altLang="ja-JP" sz="3600" spc="-10" dirty="0" smtClean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</a:br>
            <a:r>
              <a:rPr lang="ja-JP" altLang="en-US" sz="3600" spc="-10" dirty="0" smtClean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高める</a:t>
            </a:r>
            <a:endParaRPr sz="36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63027" y="3253828"/>
            <a:ext cx="3823423" cy="4229363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lang="ja-JP" altLang="en-US" sz="2400" b="1" spc="75" dirty="0" smtClean="0">
                <a:solidFill>
                  <a:srgbClr val="C49A6C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マーケティング戦略</a:t>
            </a:r>
            <a:r>
              <a:rPr sz="2400" b="1" spc="75" dirty="0" smtClean="0">
                <a:solidFill>
                  <a:srgbClr val="C49A6C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:</a:t>
            </a:r>
            <a:endParaRPr lang="en-US" sz="2400" b="1" spc="75" dirty="0" smtClean="0">
              <a:solidFill>
                <a:srgbClr val="C49A6C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1120"/>
              </a:spcBef>
            </a:pPr>
            <a:endParaRPr sz="2400" b="1" dirty="0"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  <a:p>
            <a:pPr marL="12700" marR="368935" indent="-635">
              <a:lnSpc>
                <a:spcPts val="3120"/>
              </a:lnSpc>
              <a:spcBef>
                <a:spcPts val="225"/>
              </a:spcBef>
              <a:buSzPct val="94444"/>
              <a:buChar char="•"/>
              <a:tabLst>
                <a:tab pos="12700" algn="l"/>
                <a:tab pos="469265" algn="l"/>
              </a:tabLst>
            </a:pPr>
            <a:r>
              <a:rPr lang="ja-JP" altLang="en-US" sz="1800" b="1" dirty="0" smtClean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消費者の心に訴えかけるエモーショナル・ブランディング</a:t>
            </a:r>
            <a:r>
              <a:rPr sz="1800" b="1" dirty="0" smtClean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:</a:t>
            </a:r>
            <a:r>
              <a:rPr sz="1800" b="1" spc="290" dirty="0" smtClean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 </a:t>
            </a:r>
            <a:r>
              <a:rPr lang="ja-JP" altLang="en-US" sz="1800" b="1" dirty="0" smtClean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人生の大切な瞬間をフォーカスする</a:t>
            </a:r>
            <a:endParaRPr sz="1800" b="1" dirty="0"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  <a:p>
            <a:pPr marL="12700" marR="22860" indent="-635">
              <a:lnSpc>
                <a:spcPts val="3120"/>
              </a:lnSpc>
              <a:buSzPct val="94444"/>
              <a:buChar char="•"/>
              <a:tabLst>
                <a:tab pos="12700" algn="l"/>
                <a:tab pos="469265" algn="l"/>
              </a:tabLst>
            </a:pPr>
            <a:r>
              <a:rPr lang="ja-JP" altLang="en-US" sz="1800" b="1" dirty="0" smtClean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ワイン愛好家や催しをターゲットにしたデジタル・キャンペーン</a:t>
            </a:r>
            <a:endParaRPr lang="en-US" altLang="ja-JP" sz="1800" b="1" dirty="0" smtClean="0">
              <a:solidFill>
                <a:srgbClr val="FFFFFF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  <a:p>
            <a:pPr marL="12700" marR="51435" indent="-635">
              <a:lnSpc>
                <a:spcPts val="3120"/>
              </a:lnSpc>
              <a:buSzPct val="94444"/>
              <a:buChar char="•"/>
              <a:tabLst>
                <a:tab pos="12700" algn="l"/>
                <a:tab pos="469265" algn="l"/>
              </a:tabLst>
            </a:pPr>
            <a:r>
              <a:rPr lang="ja-JP" altLang="en-US" sz="1800" b="1" dirty="0" smtClean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店頭でのプロモーションと注目されるインパクトのあるディスプレイ</a:t>
            </a:r>
            <a:endParaRPr lang="en-US" altLang="ja-JP" sz="1800" b="1" dirty="0" smtClean="0">
              <a:solidFill>
                <a:srgbClr val="FFFFFF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  <a:p>
            <a:pPr marL="12700" marR="51435" indent="-635">
              <a:lnSpc>
                <a:spcPts val="3120"/>
              </a:lnSpc>
              <a:buSzPct val="94444"/>
              <a:buChar char="•"/>
              <a:tabLst>
                <a:tab pos="12700" algn="l"/>
                <a:tab pos="469265" algn="l"/>
              </a:tabLst>
            </a:pPr>
            <a:endParaRPr sz="1800" b="1" dirty="0"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119985" cy="1069200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-1490067" y="-138723"/>
            <a:ext cx="5478780" cy="108172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1305"/>
              </a:lnSpc>
            </a:pPr>
            <a:r>
              <a:rPr sz="34550" spc="-1670" dirty="0">
                <a:solidFill>
                  <a:srgbClr val="BCBEC0"/>
                </a:solidFill>
                <a:latin typeface="Century Gothic"/>
                <a:cs typeface="Century Gothic"/>
              </a:rPr>
              <a:t>t</a:t>
            </a:r>
            <a:r>
              <a:rPr sz="34550" spc="-1955" dirty="0">
                <a:solidFill>
                  <a:srgbClr val="BCBEC0"/>
                </a:solidFill>
                <a:latin typeface="Century Gothic"/>
                <a:cs typeface="Century Gothic"/>
              </a:rPr>
              <a:t>e</a:t>
            </a:r>
            <a:r>
              <a:rPr sz="34550" spc="-1905" dirty="0">
                <a:solidFill>
                  <a:srgbClr val="BCBEC0"/>
                </a:solidFill>
                <a:latin typeface="Century Gothic"/>
                <a:cs typeface="Century Gothic"/>
              </a:rPr>
              <a:t>a</a:t>
            </a:r>
            <a:r>
              <a:rPr sz="34550" spc="-430" dirty="0">
                <a:solidFill>
                  <a:srgbClr val="BCBEC0"/>
                </a:solidFill>
                <a:latin typeface="Century Gothic"/>
                <a:cs typeface="Century Gothic"/>
              </a:rPr>
              <a:t>m</a:t>
            </a:r>
            <a:endParaRPr sz="34550" dirty="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32932" y="2529257"/>
            <a:ext cx="4152265" cy="48571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7165">
              <a:lnSpc>
                <a:spcPct val="144400"/>
              </a:lnSpc>
              <a:spcBef>
                <a:spcPts val="100"/>
              </a:spcBef>
            </a:pPr>
            <a:r>
              <a:rPr lang="ja-JP" altLang="en-US" sz="1800" spc="60" dirty="0" smtClean="0">
                <a:solidFill>
                  <a:srgbClr val="C49A6C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ミッシング・ピースで、共に新しい市場を開拓しましょう！</a:t>
            </a:r>
            <a:endParaRPr lang="en-US" altLang="ja-JP" sz="1800" spc="60" dirty="0" smtClean="0">
              <a:solidFill>
                <a:srgbClr val="C49A6C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  <a:p>
            <a:pPr marL="12700" marR="177165">
              <a:lnSpc>
                <a:spcPct val="144400"/>
              </a:lnSpc>
              <a:spcBef>
                <a:spcPts val="100"/>
              </a:spcBef>
            </a:pPr>
            <a:endParaRPr lang="en-US" altLang="ja-JP" spc="60" dirty="0">
              <a:solidFill>
                <a:srgbClr val="C49A6C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  <a:p>
            <a:pPr marL="12700" marR="177165">
              <a:lnSpc>
                <a:spcPct val="144400"/>
              </a:lnSpc>
              <a:spcBef>
                <a:spcPts val="100"/>
              </a:spcBef>
            </a:pPr>
            <a:r>
              <a:rPr lang="ja-JP" altLang="en-US" sz="1800" spc="60" dirty="0" smtClean="0">
                <a:solidFill>
                  <a:schemeClr val="bg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・手頃な価格かつ高品質のワインへの</a:t>
            </a:r>
          </a:p>
          <a:p>
            <a:pPr marL="12700" marR="177165">
              <a:lnSpc>
                <a:spcPct val="144400"/>
              </a:lnSpc>
              <a:spcBef>
                <a:spcPts val="100"/>
              </a:spcBef>
            </a:pPr>
            <a:r>
              <a:rPr lang="ja-JP" altLang="en-US" sz="1800" spc="60" dirty="0" smtClean="0">
                <a:solidFill>
                  <a:schemeClr val="bg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　確かな需要</a:t>
            </a:r>
            <a:endParaRPr lang="en-US" altLang="ja-JP" sz="1800" spc="60" dirty="0" smtClean="0">
              <a:solidFill>
                <a:schemeClr val="bg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  <a:p>
            <a:pPr marL="12700" marR="177165">
              <a:lnSpc>
                <a:spcPct val="144400"/>
              </a:lnSpc>
              <a:spcBef>
                <a:spcPts val="100"/>
              </a:spcBef>
            </a:pPr>
            <a:r>
              <a:rPr lang="ja-JP" altLang="en-US" spc="60" dirty="0" smtClean="0">
                <a:solidFill>
                  <a:schemeClr val="bg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・優れたデザイン性、</a:t>
            </a:r>
            <a:r>
              <a:rPr lang="ja-JP" altLang="en-US" sz="1800" dirty="0" smtClean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品質、消費者の心　　　を惹きつける魅力を持ったワイン</a:t>
            </a:r>
            <a:endParaRPr lang="en-US" altLang="ja-JP" sz="1800" dirty="0" smtClean="0">
              <a:solidFill>
                <a:srgbClr val="FFFFFF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  <a:p>
            <a:pPr marL="12700" marR="177165">
              <a:lnSpc>
                <a:spcPct val="144400"/>
              </a:lnSpc>
              <a:spcBef>
                <a:spcPts val="100"/>
              </a:spcBef>
            </a:pPr>
            <a:r>
              <a:rPr lang="ja-JP" altLang="en-US" dirty="0" smtClean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・パートナーとして御社の</a:t>
            </a:r>
            <a:r>
              <a:rPr lang="ja-JP" altLang="en-US" sz="1800" dirty="0" smtClean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ビジネスを成長に導くという力強いコミットメント</a:t>
            </a:r>
            <a:endParaRPr lang="en-US" altLang="ja-JP" sz="1800" dirty="0" smtClean="0">
              <a:solidFill>
                <a:srgbClr val="FFFFFF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  <a:p>
            <a:pPr>
              <a:lnSpc>
                <a:spcPct val="100000"/>
              </a:lnSpc>
              <a:spcBef>
                <a:spcPts val="885"/>
              </a:spcBef>
            </a:pPr>
            <a:endParaRPr sz="1800" dirty="0"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  <a:p>
            <a:pPr marL="12700" marR="282575">
              <a:lnSpc>
                <a:spcPct val="144400"/>
              </a:lnSpc>
            </a:pPr>
            <a:r>
              <a:rPr lang="ja-JP" altLang="en-US" sz="1800" spc="-60" dirty="0" smtClean="0">
                <a:solidFill>
                  <a:srgbClr val="C49A6C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  <a:cs typeface="Book Antiqua"/>
              </a:rPr>
              <a:t>さあ、力を合わせて、ミッシング・ピースをグローバルな成功へと導きましょう。</a:t>
            </a:r>
            <a:endParaRPr lang="en-US" altLang="ja-JP" sz="1800" spc="-60" dirty="0" smtClean="0">
              <a:solidFill>
                <a:srgbClr val="C49A6C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  <a:cs typeface="Book Antiqu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08942" y="655163"/>
            <a:ext cx="4490085" cy="1197764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lang="ja-JP" altLang="en-US" sz="3600" dirty="0" smtClean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さあ</a:t>
            </a:r>
            <a:r>
              <a:rPr lang="ja-JP" altLang="en-US" sz="3600" dirty="0" smtClean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、一緒</a:t>
            </a:r>
            <a:r>
              <a:rPr lang="ja-JP" altLang="en-US" sz="3600" dirty="0" smtClean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にパズルを完成させましょう！</a:t>
            </a:r>
            <a:endParaRPr sz="36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200650" y="-215900"/>
            <a:ext cx="9444990" cy="10692130"/>
            <a:chOff x="5675134" y="0"/>
            <a:chExt cx="9444990" cy="1069213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75134" y="248678"/>
              <a:ext cx="6390246" cy="104433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95486" y="0"/>
              <a:ext cx="8824510" cy="106920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-1184207" y="-12854"/>
            <a:ext cx="3914140" cy="107772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9485"/>
              </a:lnSpc>
            </a:pPr>
            <a:r>
              <a:rPr sz="24650" spc="-2380" dirty="0">
                <a:solidFill>
                  <a:srgbClr val="BCBEC0"/>
                </a:solidFill>
                <a:latin typeface="Century Gothic"/>
                <a:cs typeface="Century Gothic"/>
              </a:rPr>
              <a:t>c</a:t>
            </a:r>
            <a:r>
              <a:rPr sz="24650" spc="-1875" dirty="0">
                <a:solidFill>
                  <a:srgbClr val="BCBEC0"/>
                </a:solidFill>
                <a:latin typeface="Century Gothic"/>
                <a:cs typeface="Century Gothic"/>
              </a:rPr>
              <a:t>o</a:t>
            </a:r>
            <a:r>
              <a:rPr sz="24650" spc="-1970" dirty="0">
                <a:solidFill>
                  <a:srgbClr val="BCBEC0"/>
                </a:solidFill>
                <a:latin typeface="Century Gothic"/>
                <a:cs typeface="Century Gothic"/>
              </a:rPr>
              <a:t>n</a:t>
            </a:r>
            <a:r>
              <a:rPr sz="24650" spc="-1695" dirty="0">
                <a:solidFill>
                  <a:srgbClr val="BCBEC0"/>
                </a:solidFill>
                <a:latin typeface="Century Gothic"/>
                <a:cs typeface="Century Gothic"/>
              </a:rPr>
              <a:t>t</a:t>
            </a:r>
            <a:r>
              <a:rPr sz="24650" spc="-1864" dirty="0">
                <a:solidFill>
                  <a:srgbClr val="BCBEC0"/>
                </a:solidFill>
                <a:latin typeface="Century Gothic"/>
                <a:cs typeface="Century Gothic"/>
              </a:rPr>
              <a:t>a</a:t>
            </a:r>
            <a:r>
              <a:rPr sz="24650" spc="-2020" dirty="0">
                <a:solidFill>
                  <a:srgbClr val="BCBEC0"/>
                </a:solidFill>
                <a:latin typeface="Century Gothic"/>
                <a:cs typeface="Century Gothic"/>
              </a:rPr>
              <a:t>c</a:t>
            </a:r>
            <a:r>
              <a:rPr sz="24650" spc="-810" dirty="0">
                <a:solidFill>
                  <a:srgbClr val="BCBEC0"/>
                </a:solidFill>
                <a:latin typeface="Century Gothic"/>
                <a:cs typeface="Century Gothic"/>
              </a:rPr>
              <a:t>t</a:t>
            </a:r>
            <a:endParaRPr sz="24650">
              <a:latin typeface="Century Gothic"/>
              <a:cs typeface="Century Gothic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569238" y="5588518"/>
            <a:ext cx="3446779" cy="3231515"/>
            <a:chOff x="11569238" y="5588518"/>
            <a:chExt cx="3446779" cy="3231515"/>
          </a:xfrm>
        </p:grpSpPr>
        <p:sp>
          <p:nvSpPr>
            <p:cNvPr id="4" name="object 4"/>
            <p:cNvSpPr/>
            <p:nvPr/>
          </p:nvSpPr>
          <p:spPr>
            <a:xfrm>
              <a:off x="11569238" y="5588518"/>
              <a:ext cx="1480820" cy="2048510"/>
            </a:xfrm>
            <a:custGeom>
              <a:avLst/>
              <a:gdLst/>
              <a:ahLst/>
              <a:cxnLst/>
              <a:rect l="l" t="t" r="r" b="b"/>
              <a:pathLst>
                <a:path w="1480819" h="2048509">
                  <a:moveTo>
                    <a:pt x="1476590" y="0"/>
                  </a:moveTo>
                  <a:lnTo>
                    <a:pt x="1173251" y="0"/>
                  </a:lnTo>
                  <a:lnTo>
                    <a:pt x="1106783" y="333"/>
                  </a:lnTo>
                  <a:lnTo>
                    <a:pt x="1049451" y="3005"/>
                  </a:lnTo>
                  <a:lnTo>
                    <a:pt x="1005626" y="10345"/>
                  </a:lnTo>
                  <a:lnTo>
                    <a:pt x="974664" y="34820"/>
                  </a:lnTo>
                  <a:lnTo>
                    <a:pt x="973727" y="43580"/>
                  </a:lnTo>
                  <a:lnTo>
                    <a:pt x="974928" y="55676"/>
                  </a:lnTo>
                  <a:lnTo>
                    <a:pt x="981632" y="78141"/>
                  </a:lnTo>
                  <a:lnTo>
                    <a:pt x="992482" y="99490"/>
                  </a:lnTo>
                  <a:lnTo>
                    <a:pt x="1006242" y="120293"/>
                  </a:lnTo>
                  <a:lnTo>
                    <a:pt x="1044043" y="171783"/>
                  </a:lnTo>
                  <a:lnTo>
                    <a:pt x="1064466" y="205938"/>
                  </a:lnTo>
                  <a:lnTo>
                    <a:pt x="1079512" y="245115"/>
                  </a:lnTo>
                  <a:lnTo>
                    <a:pt x="1085748" y="290842"/>
                  </a:lnTo>
                  <a:lnTo>
                    <a:pt x="1083100" y="317696"/>
                  </a:lnTo>
                  <a:lnTo>
                    <a:pt x="1060393" y="369302"/>
                  </a:lnTo>
                  <a:lnTo>
                    <a:pt x="1008820" y="419234"/>
                  </a:lnTo>
                  <a:lnTo>
                    <a:pt x="970444" y="440201"/>
                  </a:lnTo>
                  <a:lnTo>
                    <a:pt x="926429" y="455465"/>
                  </a:lnTo>
                  <a:lnTo>
                    <a:pt x="877452" y="464795"/>
                  </a:lnTo>
                  <a:lnTo>
                    <a:pt x="824191" y="467956"/>
                  </a:lnTo>
                  <a:lnTo>
                    <a:pt x="754896" y="461510"/>
                  </a:lnTo>
                  <a:lnTo>
                    <a:pt x="702194" y="444933"/>
                  </a:lnTo>
                  <a:lnTo>
                    <a:pt x="663948" y="422367"/>
                  </a:lnTo>
                  <a:lnTo>
                    <a:pt x="619666" y="371361"/>
                  </a:lnTo>
                  <a:lnTo>
                    <a:pt x="602027" y="311783"/>
                  </a:lnTo>
                  <a:lnTo>
                    <a:pt x="603351" y="280860"/>
                  </a:lnTo>
                  <a:lnTo>
                    <a:pt x="614285" y="238912"/>
                  </a:lnTo>
                  <a:lnTo>
                    <a:pt x="632647" y="196081"/>
                  </a:lnTo>
                  <a:lnTo>
                    <a:pt x="656347" y="152469"/>
                  </a:lnTo>
                  <a:lnTo>
                    <a:pt x="683298" y="108178"/>
                  </a:lnTo>
                  <a:lnTo>
                    <a:pt x="693039" y="91389"/>
                  </a:lnTo>
                  <a:lnTo>
                    <a:pt x="700763" y="73934"/>
                  </a:lnTo>
                  <a:lnTo>
                    <a:pt x="704168" y="57177"/>
                  </a:lnTo>
                  <a:lnTo>
                    <a:pt x="700951" y="42481"/>
                  </a:lnTo>
                  <a:lnTo>
                    <a:pt x="690692" y="31459"/>
                  </a:lnTo>
                  <a:lnTo>
                    <a:pt x="667196" y="19981"/>
                  </a:lnTo>
                  <a:lnTo>
                    <a:pt x="625061" y="10940"/>
                  </a:lnTo>
                  <a:lnTo>
                    <a:pt x="558888" y="7226"/>
                  </a:lnTo>
                  <a:lnTo>
                    <a:pt x="468463" y="7473"/>
                  </a:lnTo>
                  <a:lnTo>
                    <a:pt x="0" y="11277"/>
                  </a:lnTo>
                  <a:lnTo>
                    <a:pt x="116" y="524343"/>
                  </a:lnTo>
                  <a:lnTo>
                    <a:pt x="1257" y="685660"/>
                  </a:lnTo>
                  <a:lnTo>
                    <a:pt x="10695" y="738410"/>
                  </a:lnTo>
                  <a:lnTo>
                    <a:pt x="32148" y="774642"/>
                  </a:lnTo>
                  <a:lnTo>
                    <a:pt x="75526" y="807580"/>
                  </a:lnTo>
                  <a:lnTo>
                    <a:pt x="115095" y="816827"/>
                  </a:lnTo>
                  <a:lnTo>
                    <a:pt x="131853" y="814686"/>
                  </a:lnTo>
                  <a:lnTo>
                    <a:pt x="144576" y="808024"/>
                  </a:lnTo>
                  <a:lnTo>
                    <a:pt x="161314" y="795104"/>
                  </a:lnTo>
                  <a:lnTo>
                    <a:pt x="175883" y="783132"/>
                  </a:lnTo>
                  <a:lnTo>
                    <a:pt x="203085" y="759421"/>
                  </a:lnTo>
                  <a:lnTo>
                    <a:pt x="238328" y="729278"/>
                  </a:lnTo>
                  <a:lnTo>
                    <a:pt x="274575" y="704481"/>
                  </a:lnTo>
                  <a:lnTo>
                    <a:pt x="315272" y="688238"/>
                  </a:lnTo>
                  <a:lnTo>
                    <a:pt x="363867" y="683755"/>
                  </a:lnTo>
                  <a:lnTo>
                    <a:pt x="411626" y="692364"/>
                  </a:lnTo>
                  <a:lnTo>
                    <a:pt x="452494" y="712091"/>
                  </a:lnTo>
                  <a:lnTo>
                    <a:pt x="486631" y="740748"/>
                  </a:lnTo>
                  <a:lnTo>
                    <a:pt x="514199" y="776144"/>
                  </a:lnTo>
                  <a:lnTo>
                    <a:pt x="535359" y="816090"/>
                  </a:lnTo>
                  <a:lnTo>
                    <a:pt x="550274" y="858394"/>
                  </a:lnTo>
                  <a:lnTo>
                    <a:pt x="559105" y="900869"/>
                  </a:lnTo>
                  <a:lnTo>
                    <a:pt x="562013" y="941323"/>
                  </a:lnTo>
                  <a:lnTo>
                    <a:pt x="560389" y="988878"/>
                  </a:lnTo>
                  <a:lnTo>
                    <a:pt x="555491" y="1031879"/>
                  </a:lnTo>
                  <a:lnTo>
                    <a:pt x="547279" y="1070620"/>
                  </a:lnTo>
                  <a:lnTo>
                    <a:pt x="513412" y="1148324"/>
                  </a:lnTo>
                  <a:lnTo>
                    <a:pt x="484290" y="1183747"/>
                  </a:lnTo>
                  <a:lnTo>
                    <a:pt x="448455" y="1211551"/>
                  </a:lnTo>
                  <a:lnTo>
                    <a:pt x="406018" y="1231620"/>
                  </a:lnTo>
                  <a:lnTo>
                    <a:pt x="343370" y="1246719"/>
                  </a:lnTo>
                  <a:lnTo>
                    <a:pt x="292523" y="1245208"/>
                  </a:lnTo>
                  <a:lnTo>
                    <a:pt x="250029" y="1230823"/>
                  </a:lnTo>
                  <a:lnTo>
                    <a:pt x="212438" y="1207302"/>
                  </a:lnTo>
                  <a:lnTo>
                    <a:pt x="176301" y="1178382"/>
                  </a:lnTo>
                  <a:lnTo>
                    <a:pt x="159531" y="1164551"/>
                  </a:lnTo>
                  <a:lnTo>
                    <a:pt x="140080" y="1149121"/>
                  </a:lnTo>
                  <a:lnTo>
                    <a:pt x="138722" y="1147470"/>
                  </a:lnTo>
                  <a:lnTo>
                    <a:pt x="118349" y="1129196"/>
                  </a:lnTo>
                  <a:lnTo>
                    <a:pt x="94775" y="1117941"/>
                  </a:lnTo>
                  <a:lnTo>
                    <a:pt x="71251" y="1113732"/>
                  </a:lnTo>
                  <a:lnTo>
                    <a:pt x="51028" y="1116596"/>
                  </a:lnTo>
                  <a:lnTo>
                    <a:pt x="41374" y="1121942"/>
                  </a:lnTo>
                  <a:lnTo>
                    <a:pt x="34520" y="1129901"/>
                  </a:lnTo>
                  <a:lnTo>
                    <a:pt x="30477" y="1140444"/>
                  </a:lnTo>
                  <a:lnTo>
                    <a:pt x="29260" y="1153540"/>
                  </a:lnTo>
                  <a:lnTo>
                    <a:pt x="30289" y="1179488"/>
                  </a:lnTo>
                  <a:lnTo>
                    <a:pt x="31170" y="1215161"/>
                  </a:lnTo>
                  <a:lnTo>
                    <a:pt x="32526" y="1310412"/>
                  </a:lnTo>
                  <a:lnTo>
                    <a:pt x="33402" y="1428755"/>
                  </a:lnTo>
                  <a:lnTo>
                    <a:pt x="33972" y="1626514"/>
                  </a:lnTo>
                  <a:lnTo>
                    <a:pt x="102081" y="1626431"/>
                  </a:lnTo>
                  <a:lnTo>
                    <a:pt x="344132" y="1625422"/>
                  </a:lnTo>
                  <a:lnTo>
                    <a:pt x="460921" y="1624152"/>
                  </a:lnTo>
                  <a:lnTo>
                    <a:pt x="522523" y="1626581"/>
                  </a:lnTo>
                  <a:lnTo>
                    <a:pt x="570857" y="1636477"/>
                  </a:lnTo>
                  <a:lnTo>
                    <a:pt x="606205" y="1653927"/>
                  </a:lnTo>
                  <a:lnTo>
                    <a:pt x="636899" y="1701494"/>
                  </a:lnTo>
                  <a:lnTo>
                    <a:pt x="637519" y="1726666"/>
                  </a:lnTo>
                  <a:lnTo>
                    <a:pt x="630812" y="1753629"/>
                  </a:lnTo>
                  <a:lnTo>
                    <a:pt x="606477" y="1796284"/>
                  </a:lnTo>
                  <a:lnTo>
                    <a:pt x="573214" y="1831174"/>
                  </a:lnTo>
                  <a:lnTo>
                    <a:pt x="553886" y="1850283"/>
                  </a:lnTo>
                  <a:lnTo>
                    <a:pt x="539246" y="1870694"/>
                  </a:lnTo>
                  <a:lnTo>
                    <a:pt x="531071" y="1896472"/>
                  </a:lnTo>
                  <a:lnTo>
                    <a:pt x="531139" y="1931682"/>
                  </a:lnTo>
                  <a:lnTo>
                    <a:pt x="542733" y="1969393"/>
                  </a:lnTo>
                  <a:lnTo>
                    <a:pt x="568031" y="1999782"/>
                  </a:lnTo>
                  <a:lnTo>
                    <a:pt x="607211" y="2022955"/>
                  </a:lnTo>
                  <a:lnTo>
                    <a:pt x="660450" y="2039018"/>
                  </a:lnTo>
                  <a:lnTo>
                    <a:pt x="727925" y="2048078"/>
                  </a:lnTo>
                  <a:lnTo>
                    <a:pt x="778992" y="2047323"/>
                  </a:lnTo>
                  <a:lnTo>
                    <a:pt x="827136" y="2037764"/>
                  </a:lnTo>
                  <a:lnTo>
                    <a:pt x="869877" y="2020144"/>
                  </a:lnTo>
                  <a:lnTo>
                    <a:pt x="904735" y="1995208"/>
                  </a:lnTo>
                  <a:lnTo>
                    <a:pt x="928531" y="1964085"/>
                  </a:lnTo>
                  <a:lnTo>
                    <a:pt x="936497" y="1931504"/>
                  </a:lnTo>
                  <a:lnTo>
                    <a:pt x="932058" y="1894490"/>
                  </a:lnTo>
                  <a:lnTo>
                    <a:pt x="921210" y="1863563"/>
                  </a:lnTo>
                  <a:lnTo>
                    <a:pt x="905919" y="1836450"/>
                  </a:lnTo>
                  <a:lnTo>
                    <a:pt x="873509" y="1790033"/>
                  </a:lnTo>
                  <a:lnTo>
                    <a:pt x="859909" y="1767892"/>
                  </a:lnTo>
                  <a:lnTo>
                    <a:pt x="848649" y="1743534"/>
                  </a:lnTo>
                  <a:lnTo>
                    <a:pt x="841032" y="1716036"/>
                  </a:lnTo>
                  <a:lnTo>
                    <a:pt x="839264" y="1697339"/>
                  </a:lnTo>
                  <a:lnTo>
                    <a:pt x="841024" y="1680298"/>
                  </a:lnTo>
                  <a:lnTo>
                    <a:pt x="882583" y="1630500"/>
                  </a:lnTo>
                  <a:lnTo>
                    <a:pt x="921797" y="1617192"/>
                  </a:lnTo>
                  <a:lnTo>
                    <a:pt x="971258" y="1609792"/>
                  </a:lnTo>
                  <a:lnTo>
                    <a:pt x="1029474" y="1606600"/>
                  </a:lnTo>
                  <a:lnTo>
                    <a:pt x="1094955" y="1605914"/>
                  </a:lnTo>
                  <a:lnTo>
                    <a:pt x="1476070" y="1605914"/>
                  </a:lnTo>
                  <a:lnTo>
                    <a:pt x="1476323" y="1532661"/>
                  </a:lnTo>
                  <a:lnTo>
                    <a:pt x="1477546" y="1337859"/>
                  </a:lnTo>
                  <a:lnTo>
                    <a:pt x="1478809" y="1241287"/>
                  </a:lnTo>
                  <a:lnTo>
                    <a:pt x="1479594" y="1206739"/>
                  </a:lnTo>
                  <a:lnTo>
                    <a:pt x="1480489" y="1183017"/>
                  </a:lnTo>
                  <a:lnTo>
                    <a:pt x="1479267" y="1169936"/>
                  </a:lnTo>
                  <a:lnTo>
                    <a:pt x="1475216" y="1159390"/>
                  </a:lnTo>
                  <a:lnTo>
                    <a:pt x="1468359" y="1151419"/>
                  </a:lnTo>
                  <a:lnTo>
                    <a:pt x="1458721" y="1146060"/>
                  </a:lnTo>
                  <a:lnTo>
                    <a:pt x="1438488" y="1143198"/>
                  </a:lnTo>
                  <a:lnTo>
                    <a:pt x="1414956" y="1147411"/>
                  </a:lnTo>
                  <a:lnTo>
                    <a:pt x="1391383" y="1158671"/>
                  </a:lnTo>
                  <a:lnTo>
                    <a:pt x="1371028" y="1176947"/>
                  </a:lnTo>
                  <a:lnTo>
                    <a:pt x="1369669" y="1178598"/>
                  </a:lnTo>
                  <a:lnTo>
                    <a:pt x="1307015" y="1227869"/>
                  </a:lnTo>
                  <a:lnTo>
                    <a:pt x="1272837" y="1250760"/>
                  </a:lnTo>
                  <a:lnTo>
                    <a:pt x="1236278" y="1267823"/>
                  </a:lnTo>
                  <a:lnTo>
                    <a:pt x="1195373" y="1276763"/>
                  </a:lnTo>
                  <a:lnTo>
                    <a:pt x="1148158" y="1275286"/>
                  </a:lnTo>
                  <a:lnTo>
                    <a:pt x="1092669" y="1261097"/>
                  </a:lnTo>
                  <a:lnTo>
                    <a:pt x="1050462" y="1241357"/>
                  </a:lnTo>
                  <a:lnTo>
                    <a:pt x="1014677" y="1214294"/>
                  </a:lnTo>
                  <a:lnTo>
                    <a:pt x="985340" y="1179956"/>
                  </a:lnTo>
                  <a:lnTo>
                    <a:pt x="962477" y="1138389"/>
                  </a:lnTo>
                  <a:lnTo>
                    <a:pt x="946114" y="1089643"/>
                  </a:lnTo>
                  <a:lnTo>
                    <a:pt x="936277" y="1033764"/>
                  </a:lnTo>
                  <a:lnTo>
                    <a:pt x="932992" y="970800"/>
                  </a:lnTo>
                  <a:lnTo>
                    <a:pt x="937427" y="928492"/>
                  </a:lnTo>
                  <a:lnTo>
                    <a:pt x="950264" y="883424"/>
                  </a:lnTo>
                  <a:lnTo>
                    <a:pt x="970797" y="838090"/>
                  </a:lnTo>
                  <a:lnTo>
                    <a:pt x="998324" y="794988"/>
                  </a:lnTo>
                  <a:lnTo>
                    <a:pt x="1032142" y="756612"/>
                  </a:lnTo>
                  <a:lnTo>
                    <a:pt x="1071545" y="725459"/>
                  </a:lnTo>
                  <a:lnTo>
                    <a:pt x="1115832" y="704024"/>
                  </a:lnTo>
                  <a:lnTo>
                    <a:pt x="1164297" y="694804"/>
                  </a:lnTo>
                  <a:lnTo>
                    <a:pt x="1209943" y="700028"/>
                  </a:lnTo>
                  <a:lnTo>
                    <a:pt x="1247911" y="717769"/>
                  </a:lnTo>
                  <a:lnTo>
                    <a:pt x="1281055" y="744153"/>
                  </a:lnTo>
                  <a:lnTo>
                    <a:pt x="1312227" y="775309"/>
                  </a:lnTo>
                  <a:lnTo>
                    <a:pt x="1327477" y="790954"/>
                  </a:lnTo>
                  <a:lnTo>
                    <a:pt x="1343375" y="806576"/>
                  </a:lnTo>
                  <a:lnTo>
                    <a:pt x="1360324" y="821876"/>
                  </a:lnTo>
                  <a:lnTo>
                    <a:pt x="1379905" y="837501"/>
                  </a:lnTo>
                  <a:lnTo>
                    <a:pt x="1388760" y="843277"/>
                  </a:lnTo>
                  <a:lnTo>
                    <a:pt x="1398509" y="846043"/>
                  </a:lnTo>
                  <a:lnTo>
                    <a:pt x="1408904" y="845765"/>
                  </a:lnTo>
                  <a:lnTo>
                    <a:pt x="1456791" y="802916"/>
                  </a:lnTo>
                  <a:lnTo>
                    <a:pt x="1469954" y="765411"/>
                  </a:lnTo>
                  <a:lnTo>
                    <a:pt x="1475333" y="715213"/>
                  </a:lnTo>
                  <a:lnTo>
                    <a:pt x="1476563" y="517519"/>
                  </a:lnTo>
                  <a:lnTo>
                    <a:pt x="1476590" y="0"/>
                  </a:lnTo>
                  <a:close/>
                </a:path>
              </a:pathLst>
            </a:custGeom>
            <a:solidFill>
              <a:srgbClr val="C49A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572904" y="6752266"/>
              <a:ext cx="2443480" cy="2068195"/>
            </a:xfrm>
            <a:custGeom>
              <a:avLst/>
              <a:gdLst/>
              <a:ahLst/>
              <a:cxnLst/>
              <a:rect l="l" t="t" r="r" b="b"/>
              <a:pathLst>
                <a:path w="2443480" h="2068195">
                  <a:moveTo>
                    <a:pt x="1175499" y="0"/>
                  </a:moveTo>
                  <a:lnTo>
                    <a:pt x="1109207" y="6027"/>
                  </a:lnTo>
                  <a:lnTo>
                    <a:pt x="1055798" y="16746"/>
                  </a:lnTo>
                  <a:lnTo>
                    <a:pt x="1014282" y="32673"/>
                  </a:lnTo>
                  <a:lnTo>
                    <a:pt x="962968" y="82222"/>
                  </a:lnTo>
                  <a:lnTo>
                    <a:pt x="950190" y="162386"/>
                  </a:lnTo>
                  <a:lnTo>
                    <a:pt x="964842" y="198399"/>
                  </a:lnTo>
                  <a:lnTo>
                    <a:pt x="990712" y="228734"/>
                  </a:lnTo>
                  <a:lnTo>
                    <a:pt x="1023366" y="257213"/>
                  </a:lnTo>
                  <a:lnTo>
                    <a:pt x="1037651" y="269202"/>
                  </a:lnTo>
                  <a:lnTo>
                    <a:pt x="1051793" y="281633"/>
                  </a:lnTo>
                  <a:lnTo>
                    <a:pt x="1065408" y="294748"/>
                  </a:lnTo>
                  <a:lnTo>
                    <a:pt x="1078115" y="308787"/>
                  </a:lnTo>
                  <a:lnTo>
                    <a:pt x="1099906" y="341806"/>
                  </a:lnTo>
                  <a:lnTo>
                    <a:pt x="1109005" y="370417"/>
                  </a:lnTo>
                  <a:lnTo>
                    <a:pt x="1108869" y="394337"/>
                  </a:lnTo>
                  <a:lnTo>
                    <a:pt x="1078377" y="444024"/>
                  </a:lnTo>
                  <a:lnTo>
                    <a:pt x="1042616" y="464342"/>
                  </a:lnTo>
                  <a:lnTo>
                    <a:pt x="1001487" y="475560"/>
                  </a:lnTo>
                  <a:lnTo>
                    <a:pt x="960805" y="479005"/>
                  </a:lnTo>
                  <a:lnTo>
                    <a:pt x="509181" y="479005"/>
                  </a:lnTo>
                  <a:lnTo>
                    <a:pt x="508967" y="801690"/>
                  </a:lnTo>
                  <a:lnTo>
                    <a:pt x="509955" y="1106678"/>
                  </a:lnTo>
                  <a:lnTo>
                    <a:pt x="507556" y="1151638"/>
                  </a:lnTo>
                  <a:lnTo>
                    <a:pt x="485156" y="1214852"/>
                  </a:lnTo>
                  <a:lnTo>
                    <a:pt x="443358" y="1242499"/>
                  </a:lnTo>
                  <a:lnTo>
                    <a:pt x="418625" y="1244303"/>
                  </a:lnTo>
                  <a:lnTo>
                    <a:pt x="390893" y="1238965"/>
                  </a:lnTo>
                  <a:lnTo>
                    <a:pt x="347538" y="1218882"/>
                  </a:lnTo>
                  <a:lnTo>
                    <a:pt x="308089" y="1184795"/>
                  </a:lnTo>
                  <a:lnTo>
                    <a:pt x="281100" y="1160065"/>
                  </a:lnTo>
                  <a:lnTo>
                    <a:pt x="250239" y="1136218"/>
                  </a:lnTo>
                  <a:lnTo>
                    <a:pt x="214707" y="1117047"/>
                  </a:lnTo>
                  <a:lnTo>
                    <a:pt x="173710" y="1106347"/>
                  </a:lnTo>
                  <a:lnTo>
                    <a:pt x="159056" y="1107231"/>
                  </a:lnTo>
                  <a:lnTo>
                    <a:pt x="123620" y="1122699"/>
                  </a:lnTo>
                  <a:lnTo>
                    <a:pt x="77512" y="1162467"/>
                  </a:lnTo>
                  <a:lnTo>
                    <a:pt x="50906" y="1196452"/>
                  </a:lnTo>
                  <a:lnTo>
                    <a:pt x="27322" y="1237521"/>
                  </a:lnTo>
                  <a:lnTo>
                    <a:pt x="9455" y="1284640"/>
                  </a:lnTo>
                  <a:lnTo>
                    <a:pt x="0" y="1336776"/>
                  </a:lnTo>
                  <a:lnTo>
                    <a:pt x="497" y="1407117"/>
                  </a:lnTo>
                  <a:lnTo>
                    <a:pt x="12449" y="1466090"/>
                  </a:lnTo>
                  <a:lnTo>
                    <a:pt x="33255" y="1514122"/>
                  </a:lnTo>
                  <a:lnTo>
                    <a:pt x="60318" y="1551641"/>
                  </a:lnTo>
                  <a:lnTo>
                    <a:pt x="91037" y="1579075"/>
                  </a:lnTo>
                  <a:lnTo>
                    <a:pt x="153047" y="1605394"/>
                  </a:lnTo>
                  <a:lnTo>
                    <a:pt x="205190" y="1604682"/>
                  </a:lnTo>
                  <a:lnTo>
                    <a:pt x="253146" y="1589788"/>
                  </a:lnTo>
                  <a:lnTo>
                    <a:pt x="296282" y="1564728"/>
                  </a:lnTo>
                  <a:lnTo>
                    <a:pt x="333963" y="1533517"/>
                  </a:lnTo>
                  <a:lnTo>
                    <a:pt x="365556" y="1500174"/>
                  </a:lnTo>
                  <a:lnTo>
                    <a:pt x="386096" y="1482118"/>
                  </a:lnTo>
                  <a:lnTo>
                    <a:pt x="409736" y="1471472"/>
                  </a:lnTo>
                  <a:lnTo>
                    <a:pt x="435144" y="1468599"/>
                  </a:lnTo>
                  <a:lnTo>
                    <a:pt x="460984" y="1473860"/>
                  </a:lnTo>
                  <a:lnTo>
                    <a:pt x="505909" y="1510079"/>
                  </a:lnTo>
                  <a:lnTo>
                    <a:pt x="526935" y="1585836"/>
                  </a:lnTo>
                  <a:lnTo>
                    <a:pt x="528662" y="2067598"/>
                  </a:lnTo>
                  <a:lnTo>
                    <a:pt x="1099007" y="2067598"/>
                  </a:lnTo>
                  <a:lnTo>
                    <a:pt x="1139271" y="2065292"/>
                  </a:lnTo>
                  <a:lnTo>
                    <a:pt x="1196231" y="2048470"/>
                  </a:lnTo>
                  <a:lnTo>
                    <a:pt x="1210967" y="2022138"/>
                  </a:lnTo>
                  <a:lnTo>
                    <a:pt x="1206547" y="2007795"/>
                  </a:lnTo>
                  <a:lnTo>
                    <a:pt x="1176426" y="1966997"/>
                  </a:lnTo>
                  <a:lnTo>
                    <a:pt x="1137767" y="1931098"/>
                  </a:lnTo>
                  <a:lnTo>
                    <a:pt x="1103998" y="1900136"/>
                  </a:lnTo>
                  <a:lnTo>
                    <a:pt x="1075221" y="1865645"/>
                  </a:lnTo>
                  <a:lnTo>
                    <a:pt x="1057020" y="1824606"/>
                  </a:lnTo>
                  <a:lnTo>
                    <a:pt x="1054976" y="1773999"/>
                  </a:lnTo>
                  <a:lnTo>
                    <a:pt x="1065825" y="1732757"/>
                  </a:lnTo>
                  <a:lnTo>
                    <a:pt x="1085821" y="1697359"/>
                  </a:lnTo>
                  <a:lnTo>
                    <a:pt x="1114669" y="1667989"/>
                  </a:lnTo>
                  <a:lnTo>
                    <a:pt x="1152075" y="1644828"/>
                  </a:lnTo>
                  <a:lnTo>
                    <a:pt x="1197744" y="1628058"/>
                  </a:lnTo>
                  <a:lnTo>
                    <a:pt x="1251383" y="1617863"/>
                  </a:lnTo>
                  <a:lnTo>
                    <a:pt x="1312697" y="1614424"/>
                  </a:lnTo>
                  <a:lnTo>
                    <a:pt x="1379008" y="1618764"/>
                  </a:lnTo>
                  <a:lnTo>
                    <a:pt x="1432688" y="1630329"/>
                  </a:lnTo>
                  <a:lnTo>
                    <a:pt x="1474991" y="1646933"/>
                  </a:lnTo>
                  <a:lnTo>
                    <a:pt x="1530489" y="1686521"/>
                  </a:lnTo>
                  <a:lnTo>
                    <a:pt x="1563597" y="1735956"/>
                  </a:lnTo>
                  <a:lnTo>
                    <a:pt x="1574292" y="1791677"/>
                  </a:lnTo>
                  <a:lnTo>
                    <a:pt x="1568779" y="1831756"/>
                  </a:lnTo>
                  <a:lnTo>
                    <a:pt x="1555927" y="1862739"/>
                  </a:lnTo>
                  <a:lnTo>
                    <a:pt x="1538294" y="1887538"/>
                  </a:lnTo>
                  <a:lnTo>
                    <a:pt x="1518437" y="1909064"/>
                  </a:lnTo>
                  <a:lnTo>
                    <a:pt x="1507386" y="1920694"/>
                  </a:lnTo>
                  <a:lnTo>
                    <a:pt x="1496448" y="1933078"/>
                  </a:lnTo>
                  <a:lnTo>
                    <a:pt x="1468804" y="1977213"/>
                  </a:lnTo>
                  <a:lnTo>
                    <a:pt x="1460287" y="2013646"/>
                  </a:lnTo>
                  <a:lnTo>
                    <a:pt x="1464830" y="2030463"/>
                  </a:lnTo>
                  <a:lnTo>
                    <a:pt x="1477536" y="2043220"/>
                  </a:lnTo>
                  <a:lnTo>
                    <a:pt x="1498401" y="2052469"/>
                  </a:lnTo>
                  <a:lnTo>
                    <a:pt x="1527093" y="2058113"/>
                  </a:lnTo>
                  <a:lnTo>
                    <a:pt x="1563281" y="2060054"/>
                  </a:lnTo>
                  <a:lnTo>
                    <a:pt x="1800809" y="2059571"/>
                  </a:lnTo>
                  <a:lnTo>
                    <a:pt x="1969554" y="2059127"/>
                  </a:lnTo>
                  <a:lnTo>
                    <a:pt x="1971255" y="1663204"/>
                  </a:lnTo>
                  <a:lnTo>
                    <a:pt x="1976420" y="1618959"/>
                  </a:lnTo>
                  <a:lnTo>
                    <a:pt x="1990999" y="1580845"/>
                  </a:lnTo>
                  <a:lnTo>
                    <a:pt x="2013620" y="1551380"/>
                  </a:lnTo>
                  <a:lnTo>
                    <a:pt x="2042909" y="1533080"/>
                  </a:lnTo>
                  <a:lnTo>
                    <a:pt x="2064183" y="1528718"/>
                  </a:lnTo>
                  <a:lnTo>
                    <a:pt x="2084970" y="1531159"/>
                  </a:lnTo>
                  <a:lnTo>
                    <a:pt x="2121535" y="1555432"/>
                  </a:lnTo>
                  <a:lnTo>
                    <a:pt x="2152230" y="1598104"/>
                  </a:lnTo>
                  <a:lnTo>
                    <a:pt x="2176333" y="1632814"/>
                  </a:lnTo>
                  <a:lnTo>
                    <a:pt x="2203489" y="1661607"/>
                  </a:lnTo>
                  <a:lnTo>
                    <a:pt x="2237411" y="1679575"/>
                  </a:lnTo>
                  <a:lnTo>
                    <a:pt x="2281809" y="1681810"/>
                  </a:lnTo>
                  <a:lnTo>
                    <a:pt x="2310666" y="1673280"/>
                  </a:lnTo>
                  <a:lnTo>
                    <a:pt x="2369081" y="1630247"/>
                  </a:lnTo>
                  <a:lnTo>
                    <a:pt x="2395369" y="1596639"/>
                  </a:lnTo>
                  <a:lnTo>
                    <a:pt x="2417528" y="1555566"/>
                  </a:lnTo>
                  <a:lnTo>
                    <a:pt x="2433924" y="1507475"/>
                  </a:lnTo>
                  <a:lnTo>
                    <a:pt x="2442921" y="1452816"/>
                  </a:lnTo>
                  <a:lnTo>
                    <a:pt x="2442883" y="1392034"/>
                  </a:lnTo>
                  <a:lnTo>
                    <a:pt x="2434560" y="1342765"/>
                  </a:lnTo>
                  <a:lnTo>
                    <a:pt x="2418173" y="1297933"/>
                  </a:lnTo>
                  <a:lnTo>
                    <a:pt x="2394421" y="1258978"/>
                  </a:lnTo>
                  <a:lnTo>
                    <a:pt x="2364003" y="1227340"/>
                  </a:lnTo>
                  <a:lnTo>
                    <a:pt x="2324733" y="1204113"/>
                  </a:lnTo>
                  <a:lnTo>
                    <a:pt x="2287587" y="1198460"/>
                  </a:lnTo>
                  <a:lnTo>
                    <a:pt x="2246596" y="1209160"/>
                  </a:lnTo>
                  <a:lnTo>
                    <a:pt x="2211070" y="1228339"/>
                  </a:lnTo>
                  <a:lnTo>
                    <a:pt x="2180220" y="1252187"/>
                  </a:lnTo>
                  <a:lnTo>
                    <a:pt x="2153259" y="1276896"/>
                  </a:lnTo>
                  <a:lnTo>
                    <a:pt x="2139560" y="1289727"/>
                  </a:lnTo>
                  <a:lnTo>
                    <a:pt x="2126502" y="1301235"/>
                  </a:lnTo>
                  <a:lnTo>
                    <a:pt x="2113770" y="1311000"/>
                  </a:lnTo>
                  <a:lnTo>
                    <a:pt x="2101049" y="1318602"/>
                  </a:lnTo>
                  <a:lnTo>
                    <a:pt x="2071036" y="1330887"/>
                  </a:lnTo>
                  <a:lnTo>
                    <a:pt x="2043995" y="1336230"/>
                  </a:lnTo>
                  <a:lnTo>
                    <a:pt x="2020011" y="1334629"/>
                  </a:lnTo>
                  <a:lnTo>
                    <a:pt x="1979376" y="1307567"/>
                  </a:lnTo>
                  <a:lnTo>
                    <a:pt x="1957386" y="1244146"/>
                  </a:lnTo>
                  <a:lnTo>
                    <a:pt x="1955038" y="1198791"/>
                  </a:lnTo>
                  <a:lnTo>
                    <a:pt x="1957768" y="475881"/>
                  </a:lnTo>
                  <a:lnTo>
                    <a:pt x="1425041" y="471462"/>
                  </a:lnTo>
                  <a:lnTo>
                    <a:pt x="1380108" y="467963"/>
                  </a:lnTo>
                  <a:lnTo>
                    <a:pt x="1343325" y="457668"/>
                  </a:lnTo>
                  <a:lnTo>
                    <a:pt x="1294688" y="416852"/>
                  </a:lnTo>
                  <a:lnTo>
                    <a:pt x="1282403" y="353917"/>
                  </a:lnTo>
                  <a:lnTo>
                    <a:pt x="1289147" y="323076"/>
                  </a:lnTo>
                  <a:lnTo>
                    <a:pt x="1312691" y="278008"/>
                  </a:lnTo>
                  <a:lnTo>
                    <a:pt x="1339361" y="249103"/>
                  </a:lnTo>
                  <a:lnTo>
                    <a:pt x="1353375" y="236537"/>
                  </a:lnTo>
                  <a:lnTo>
                    <a:pt x="1375846" y="215647"/>
                  </a:lnTo>
                  <a:lnTo>
                    <a:pt x="1393639" y="192636"/>
                  </a:lnTo>
                  <a:lnTo>
                    <a:pt x="1404619" y="163153"/>
                  </a:lnTo>
                  <a:lnTo>
                    <a:pt x="1406652" y="122847"/>
                  </a:lnTo>
                  <a:lnTo>
                    <a:pt x="1396892" y="91237"/>
                  </a:lnTo>
                  <a:lnTo>
                    <a:pt x="1373105" y="61291"/>
                  </a:lnTo>
                  <a:lnTo>
                    <a:pt x="1337181" y="35101"/>
                  </a:lnTo>
                  <a:lnTo>
                    <a:pt x="1291011" y="14760"/>
                  </a:lnTo>
                  <a:lnTo>
                    <a:pt x="1236486" y="2362"/>
                  </a:lnTo>
                  <a:lnTo>
                    <a:pt x="1175499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3084688" y="73625"/>
            <a:ext cx="1956435" cy="2133600"/>
          </a:xfrm>
          <a:custGeom>
            <a:avLst/>
            <a:gdLst/>
            <a:ahLst/>
            <a:cxnLst/>
            <a:rect l="l" t="t" r="r" b="b"/>
            <a:pathLst>
              <a:path w="1956434" h="2133600">
                <a:moveTo>
                  <a:pt x="444442" y="901699"/>
                </a:moveTo>
                <a:lnTo>
                  <a:pt x="397894" y="901699"/>
                </a:lnTo>
                <a:lnTo>
                  <a:pt x="404569" y="914399"/>
                </a:lnTo>
                <a:lnTo>
                  <a:pt x="410997" y="914399"/>
                </a:lnTo>
                <a:lnTo>
                  <a:pt x="427181" y="927099"/>
                </a:lnTo>
                <a:lnTo>
                  <a:pt x="439283" y="939799"/>
                </a:lnTo>
                <a:lnTo>
                  <a:pt x="446866" y="965199"/>
                </a:lnTo>
                <a:lnTo>
                  <a:pt x="449491" y="977899"/>
                </a:lnTo>
                <a:lnTo>
                  <a:pt x="449398" y="1003299"/>
                </a:lnTo>
                <a:lnTo>
                  <a:pt x="448074" y="1181099"/>
                </a:lnTo>
                <a:lnTo>
                  <a:pt x="446136" y="1435099"/>
                </a:lnTo>
                <a:lnTo>
                  <a:pt x="444692" y="1638299"/>
                </a:lnTo>
                <a:lnTo>
                  <a:pt x="444602" y="1650999"/>
                </a:lnTo>
                <a:lnTo>
                  <a:pt x="444512" y="1663699"/>
                </a:lnTo>
                <a:lnTo>
                  <a:pt x="444430" y="1676399"/>
                </a:lnTo>
                <a:lnTo>
                  <a:pt x="444347" y="1689099"/>
                </a:lnTo>
                <a:lnTo>
                  <a:pt x="1109352" y="1689099"/>
                </a:lnTo>
                <a:lnTo>
                  <a:pt x="1147270" y="1701799"/>
                </a:lnTo>
                <a:lnTo>
                  <a:pt x="1165136" y="1714499"/>
                </a:lnTo>
                <a:lnTo>
                  <a:pt x="1165894" y="1727199"/>
                </a:lnTo>
                <a:lnTo>
                  <a:pt x="1161556" y="1739899"/>
                </a:lnTo>
                <a:lnTo>
                  <a:pt x="1152943" y="1752599"/>
                </a:lnTo>
                <a:lnTo>
                  <a:pt x="1140879" y="1765299"/>
                </a:lnTo>
                <a:lnTo>
                  <a:pt x="1133551" y="1777999"/>
                </a:lnTo>
                <a:lnTo>
                  <a:pt x="1125061" y="1790699"/>
                </a:lnTo>
                <a:lnTo>
                  <a:pt x="1115704" y="1790699"/>
                </a:lnTo>
                <a:lnTo>
                  <a:pt x="1105776" y="1803399"/>
                </a:lnTo>
                <a:lnTo>
                  <a:pt x="1074813" y="1828799"/>
                </a:lnTo>
                <a:lnTo>
                  <a:pt x="1045252" y="1866899"/>
                </a:lnTo>
                <a:lnTo>
                  <a:pt x="1022128" y="1917699"/>
                </a:lnTo>
                <a:lnTo>
                  <a:pt x="1010475" y="1968499"/>
                </a:lnTo>
                <a:lnTo>
                  <a:pt x="1012432" y="1993899"/>
                </a:lnTo>
                <a:lnTo>
                  <a:pt x="1036821" y="2044699"/>
                </a:lnTo>
                <a:lnTo>
                  <a:pt x="1094589" y="2095499"/>
                </a:lnTo>
                <a:lnTo>
                  <a:pt x="1138526" y="2120899"/>
                </a:lnTo>
                <a:lnTo>
                  <a:pt x="1188354" y="2133599"/>
                </a:lnTo>
                <a:lnTo>
                  <a:pt x="1329096" y="2133599"/>
                </a:lnTo>
                <a:lnTo>
                  <a:pt x="1385754" y="2108199"/>
                </a:lnTo>
                <a:lnTo>
                  <a:pt x="1193446" y="2108199"/>
                </a:lnTo>
                <a:lnTo>
                  <a:pt x="1148502" y="2095499"/>
                </a:lnTo>
                <a:lnTo>
                  <a:pt x="1109030" y="2082799"/>
                </a:lnTo>
                <a:lnTo>
                  <a:pt x="1075956" y="2057399"/>
                </a:lnTo>
                <a:lnTo>
                  <a:pt x="1044052" y="2006599"/>
                </a:lnTo>
                <a:lnTo>
                  <a:pt x="1035799" y="1968499"/>
                </a:lnTo>
                <a:lnTo>
                  <a:pt x="1046094" y="1917699"/>
                </a:lnTo>
                <a:lnTo>
                  <a:pt x="1066868" y="1879599"/>
                </a:lnTo>
                <a:lnTo>
                  <a:pt x="1093983" y="1854199"/>
                </a:lnTo>
                <a:lnTo>
                  <a:pt x="1123302" y="1816099"/>
                </a:lnTo>
                <a:lnTo>
                  <a:pt x="1133803" y="1816099"/>
                </a:lnTo>
                <a:lnTo>
                  <a:pt x="1143744" y="1803399"/>
                </a:lnTo>
                <a:lnTo>
                  <a:pt x="1152868" y="1790699"/>
                </a:lnTo>
                <a:lnTo>
                  <a:pt x="1160919" y="1777999"/>
                </a:lnTo>
                <a:lnTo>
                  <a:pt x="1175571" y="1765299"/>
                </a:lnTo>
                <a:lnTo>
                  <a:pt x="1186621" y="1739899"/>
                </a:lnTo>
                <a:lnTo>
                  <a:pt x="1191627" y="1727199"/>
                </a:lnTo>
                <a:lnTo>
                  <a:pt x="1188148" y="1701799"/>
                </a:lnTo>
                <a:lnTo>
                  <a:pt x="1170812" y="1689099"/>
                </a:lnTo>
                <a:lnTo>
                  <a:pt x="1135318" y="1676399"/>
                </a:lnTo>
                <a:lnTo>
                  <a:pt x="1075432" y="1663699"/>
                </a:lnTo>
                <a:lnTo>
                  <a:pt x="469912" y="1663699"/>
                </a:lnTo>
                <a:lnTo>
                  <a:pt x="471426" y="1447799"/>
                </a:lnTo>
                <a:lnTo>
                  <a:pt x="473341" y="1193799"/>
                </a:lnTo>
                <a:lnTo>
                  <a:pt x="474248" y="1079499"/>
                </a:lnTo>
                <a:lnTo>
                  <a:pt x="474349" y="1066799"/>
                </a:lnTo>
                <a:lnTo>
                  <a:pt x="474449" y="1054099"/>
                </a:lnTo>
                <a:lnTo>
                  <a:pt x="474557" y="1041399"/>
                </a:lnTo>
                <a:lnTo>
                  <a:pt x="474665" y="1028699"/>
                </a:lnTo>
                <a:lnTo>
                  <a:pt x="474774" y="1015999"/>
                </a:lnTo>
                <a:lnTo>
                  <a:pt x="474891" y="977899"/>
                </a:lnTo>
                <a:lnTo>
                  <a:pt x="471309" y="952499"/>
                </a:lnTo>
                <a:lnTo>
                  <a:pt x="460960" y="927099"/>
                </a:lnTo>
                <a:lnTo>
                  <a:pt x="444442" y="901699"/>
                </a:lnTo>
                <a:close/>
              </a:path>
              <a:path w="1956434" h="2133600">
                <a:moveTo>
                  <a:pt x="1940522" y="927099"/>
                </a:moveTo>
                <a:lnTo>
                  <a:pt x="1915495" y="927099"/>
                </a:lnTo>
                <a:lnTo>
                  <a:pt x="1924631" y="952499"/>
                </a:lnTo>
                <a:lnTo>
                  <a:pt x="1931266" y="1003299"/>
                </a:lnTo>
                <a:lnTo>
                  <a:pt x="1931164" y="1130299"/>
                </a:lnTo>
                <a:lnTo>
                  <a:pt x="1929701" y="1612899"/>
                </a:lnTo>
                <a:lnTo>
                  <a:pt x="1929625" y="1638299"/>
                </a:lnTo>
                <a:lnTo>
                  <a:pt x="1489622" y="1638299"/>
                </a:lnTo>
                <a:lnTo>
                  <a:pt x="1439457" y="1650999"/>
                </a:lnTo>
                <a:lnTo>
                  <a:pt x="1401801" y="1676399"/>
                </a:lnTo>
                <a:lnTo>
                  <a:pt x="1377264" y="1701799"/>
                </a:lnTo>
                <a:lnTo>
                  <a:pt x="1369414" y="1714499"/>
                </a:lnTo>
                <a:lnTo>
                  <a:pt x="1366459" y="1739899"/>
                </a:lnTo>
                <a:lnTo>
                  <a:pt x="1371692" y="1777999"/>
                </a:lnTo>
                <a:lnTo>
                  <a:pt x="1388402" y="1816099"/>
                </a:lnTo>
                <a:lnTo>
                  <a:pt x="1394854" y="1816099"/>
                </a:lnTo>
                <a:lnTo>
                  <a:pt x="1401786" y="1828799"/>
                </a:lnTo>
                <a:lnTo>
                  <a:pt x="1409106" y="1841499"/>
                </a:lnTo>
                <a:lnTo>
                  <a:pt x="1416723" y="1854199"/>
                </a:lnTo>
                <a:lnTo>
                  <a:pt x="1435499" y="1879599"/>
                </a:lnTo>
                <a:lnTo>
                  <a:pt x="1452056" y="1904999"/>
                </a:lnTo>
                <a:lnTo>
                  <a:pt x="1463852" y="1930399"/>
                </a:lnTo>
                <a:lnTo>
                  <a:pt x="1468348" y="1968499"/>
                </a:lnTo>
                <a:lnTo>
                  <a:pt x="1464262" y="1993899"/>
                </a:lnTo>
                <a:lnTo>
                  <a:pt x="1450558" y="2019299"/>
                </a:lnTo>
                <a:lnTo>
                  <a:pt x="1425065" y="2057399"/>
                </a:lnTo>
                <a:lnTo>
                  <a:pt x="1385614" y="2082799"/>
                </a:lnTo>
                <a:lnTo>
                  <a:pt x="1330034" y="2108199"/>
                </a:lnTo>
                <a:lnTo>
                  <a:pt x="1385754" y="2108199"/>
                </a:lnTo>
                <a:lnTo>
                  <a:pt x="1428694" y="2082799"/>
                </a:lnTo>
                <a:lnTo>
                  <a:pt x="1459440" y="2057399"/>
                </a:lnTo>
                <a:lnTo>
                  <a:pt x="1479516" y="2019299"/>
                </a:lnTo>
                <a:lnTo>
                  <a:pt x="1493748" y="1968499"/>
                </a:lnTo>
                <a:lnTo>
                  <a:pt x="1488851" y="1930399"/>
                </a:lnTo>
                <a:lnTo>
                  <a:pt x="1476006" y="1904999"/>
                </a:lnTo>
                <a:lnTo>
                  <a:pt x="1457979" y="1866899"/>
                </a:lnTo>
                <a:lnTo>
                  <a:pt x="1436903" y="1841499"/>
                </a:lnTo>
                <a:lnTo>
                  <a:pt x="1429696" y="1828799"/>
                </a:lnTo>
                <a:lnTo>
                  <a:pt x="1422796" y="1816099"/>
                </a:lnTo>
                <a:lnTo>
                  <a:pt x="1416311" y="1803399"/>
                </a:lnTo>
                <a:lnTo>
                  <a:pt x="1410347" y="1803399"/>
                </a:lnTo>
                <a:lnTo>
                  <a:pt x="1398371" y="1777999"/>
                </a:lnTo>
                <a:lnTo>
                  <a:pt x="1392510" y="1752599"/>
                </a:lnTo>
                <a:lnTo>
                  <a:pt x="1392802" y="1727199"/>
                </a:lnTo>
                <a:lnTo>
                  <a:pt x="1399286" y="1714499"/>
                </a:lnTo>
                <a:lnTo>
                  <a:pt x="1419764" y="1689099"/>
                </a:lnTo>
                <a:lnTo>
                  <a:pt x="1452611" y="1676399"/>
                </a:lnTo>
                <a:lnTo>
                  <a:pt x="1496896" y="1663699"/>
                </a:lnTo>
                <a:lnTo>
                  <a:pt x="1954898" y="1663699"/>
                </a:lnTo>
                <a:lnTo>
                  <a:pt x="1954961" y="1650999"/>
                </a:lnTo>
                <a:lnTo>
                  <a:pt x="1955025" y="1638299"/>
                </a:lnTo>
                <a:lnTo>
                  <a:pt x="1956392" y="1193799"/>
                </a:lnTo>
                <a:lnTo>
                  <a:pt x="1956273" y="990599"/>
                </a:lnTo>
                <a:lnTo>
                  <a:pt x="1947419" y="939799"/>
                </a:lnTo>
                <a:lnTo>
                  <a:pt x="1940522" y="927099"/>
                </a:lnTo>
                <a:close/>
              </a:path>
              <a:path w="1956434" h="2133600">
                <a:moveTo>
                  <a:pt x="1697386" y="533399"/>
                </a:moveTo>
                <a:lnTo>
                  <a:pt x="1599946" y="533399"/>
                </a:lnTo>
                <a:lnTo>
                  <a:pt x="1559396" y="546099"/>
                </a:lnTo>
                <a:lnTo>
                  <a:pt x="1523203" y="558799"/>
                </a:lnTo>
                <a:lnTo>
                  <a:pt x="1491690" y="596899"/>
                </a:lnTo>
                <a:lnTo>
                  <a:pt x="1465181" y="622299"/>
                </a:lnTo>
                <a:lnTo>
                  <a:pt x="1443999" y="660399"/>
                </a:lnTo>
                <a:lnTo>
                  <a:pt x="1428469" y="711199"/>
                </a:lnTo>
                <a:lnTo>
                  <a:pt x="1418913" y="761999"/>
                </a:lnTo>
                <a:lnTo>
                  <a:pt x="1415656" y="812799"/>
                </a:lnTo>
                <a:lnTo>
                  <a:pt x="1420810" y="876299"/>
                </a:lnTo>
                <a:lnTo>
                  <a:pt x="1435232" y="927099"/>
                </a:lnTo>
                <a:lnTo>
                  <a:pt x="1457361" y="977899"/>
                </a:lnTo>
                <a:lnTo>
                  <a:pt x="1485637" y="1015999"/>
                </a:lnTo>
                <a:lnTo>
                  <a:pt x="1518499" y="1041399"/>
                </a:lnTo>
                <a:lnTo>
                  <a:pt x="1554387" y="1066799"/>
                </a:lnTo>
                <a:lnTo>
                  <a:pt x="1591741" y="1079499"/>
                </a:lnTo>
                <a:lnTo>
                  <a:pt x="1681161" y="1079499"/>
                </a:lnTo>
                <a:lnTo>
                  <a:pt x="1719561" y="1066799"/>
                </a:lnTo>
                <a:lnTo>
                  <a:pt x="1737906" y="1054099"/>
                </a:lnTo>
                <a:lnTo>
                  <a:pt x="1597888" y="1054099"/>
                </a:lnTo>
                <a:lnTo>
                  <a:pt x="1564624" y="1041399"/>
                </a:lnTo>
                <a:lnTo>
                  <a:pt x="1532661" y="1015999"/>
                </a:lnTo>
                <a:lnTo>
                  <a:pt x="1503392" y="990599"/>
                </a:lnTo>
                <a:lnTo>
                  <a:pt x="1478206" y="952499"/>
                </a:lnTo>
                <a:lnTo>
                  <a:pt x="1458494" y="914399"/>
                </a:lnTo>
                <a:lnTo>
                  <a:pt x="1445647" y="863599"/>
                </a:lnTo>
                <a:lnTo>
                  <a:pt x="1441056" y="812799"/>
                </a:lnTo>
                <a:lnTo>
                  <a:pt x="1444829" y="761999"/>
                </a:lnTo>
                <a:lnTo>
                  <a:pt x="1455864" y="711199"/>
                </a:lnTo>
                <a:lnTo>
                  <a:pt x="1473730" y="660399"/>
                </a:lnTo>
                <a:lnTo>
                  <a:pt x="1498000" y="622299"/>
                </a:lnTo>
                <a:lnTo>
                  <a:pt x="1528243" y="596899"/>
                </a:lnTo>
                <a:lnTo>
                  <a:pt x="1564032" y="571499"/>
                </a:lnTo>
                <a:lnTo>
                  <a:pt x="1604937" y="558799"/>
                </a:lnTo>
                <a:lnTo>
                  <a:pt x="1739726" y="558799"/>
                </a:lnTo>
                <a:lnTo>
                  <a:pt x="1697386" y="533399"/>
                </a:lnTo>
                <a:close/>
              </a:path>
              <a:path w="1956434" h="2133600">
                <a:moveTo>
                  <a:pt x="1918423" y="901699"/>
                </a:moveTo>
                <a:lnTo>
                  <a:pt x="1871630" y="901699"/>
                </a:lnTo>
                <a:lnTo>
                  <a:pt x="1846433" y="927099"/>
                </a:lnTo>
                <a:lnTo>
                  <a:pt x="1812366" y="952499"/>
                </a:lnTo>
                <a:lnTo>
                  <a:pt x="1769501" y="990599"/>
                </a:lnTo>
                <a:lnTo>
                  <a:pt x="1727827" y="1028699"/>
                </a:lnTo>
                <a:lnTo>
                  <a:pt x="1685244" y="1054099"/>
                </a:lnTo>
                <a:lnTo>
                  <a:pt x="1737906" y="1054099"/>
                </a:lnTo>
                <a:lnTo>
                  <a:pt x="1756252" y="1041399"/>
                </a:lnTo>
                <a:lnTo>
                  <a:pt x="1792628" y="1003299"/>
                </a:lnTo>
                <a:lnTo>
                  <a:pt x="1830082" y="977899"/>
                </a:lnTo>
                <a:lnTo>
                  <a:pt x="1857192" y="952499"/>
                </a:lnTo>
                <a:lnTo>
                  <a:pt x="1877745" y="927099"/>
                </a:lnTo>
                <a:lnTo>
                  <a:pt x="1940522" y="927099"/>
                </a:lnTo>
                <a:lnTo>
                  <a:pt x="1933624" y="914399"/>
                </a:lnTo>
                <a:lnTo>
                  <a:pt x="1918423" y="901699"/>
                </a:lnTo>
                <a:close/>
              </a:path>
              <a:path w="1956434" h="2133600">
                <a:moveTo>
                  <a:pt x="171101" y="520699"/>
                </a:moveTo>
                <a:lnTo>
                  <a:pt x="131184" y="520699"/>
                </a:lnTo>
                <a:lnTo>
                  <a:pt x="112844" y="533399"/>
                </a:lnTo>
                <a:lnTo>
                  <a:pt x="95244" y="533399"/>
                </a:lnTo>
                <a:lnTo>
                  <a:pt x="49597" y="584199"/>
                </a:lnTo>
                <a:lnTo>
                  <a:pt x="26659" y="622299"/>
                </a:lnTo>
                <a:lnTo>
                  <a:pt x="10302" y="673099"/>
                </a:lnTo>
                <a:lnTo>
                  <a:pt x="1193" y="723899"/>
                </a:lnTo>
                <a:lnTo>
                  <a:pt x="0" y="774699"/>
                </a:lnTo>
                <a:lnTo>
                  <a:pt x="6110" y="825499"/>
                </a:lnTo>
                <a:lnTo>
                  <a:pt x="18390" y="876299"/>
                </a:lnTo>
                <a:lnTo>
                  <a:pt x="36222" y="927099"/>
                </a:lnTo>
                <a:lnTo>
                  <a:pt x="58987" y="965199"/>
                </a:lnTo>
                <a:lnTo>
                  <a:pt x="103851" y="1003299"/>
                </a:lnTo>
                <a:lnTo>
                  <a:pt x="122450" y="1015999"/>
                </a:lnTo>
                <a:lnTo>
                  <a:pt x="210315" y="1015999"/>
                </a:lnTo>
                <a:lnTo>
                  <a:pt x="242308" y="1003299"/>
                </a:lnTo>
                <a:lnTo>
                  <a:pt x="255716" y="990599"/>
                </a:lnTo>
                <a:lnTo>
                  <a:pt x="131352" y="990599"/>
                </a:lnTo>
                <a:lnTo>
                  <a:pt x="116814" y="977899"/>
                </a:lnTo>
                <a:lnTo>
                  <a:pt x="102692" y="965199"/>
                </a:lnTo>
                <a:lnTo>
                  <a:pt x="72928" y="939799"/>
                </a:lnTo>
                <a:lnTo>
                  <a:pt x="49396" y="888999"/>
                </a:lnTo>
                <a:lnTo>
                  <a:pt x="33179" y="838199"/>
                </a:lnTo>
                <a:lnTo>
                  <a:pt x="25361" y="774699"/>
                </a:lnTo>
                <a:lnTo>
                  <a:pt x="26427" y="723899"/>
                </a:lnTo>
                <a:lnTo>
                  <a:pt x="34565" y="673099"/>
                </a:lnTo>
                <a:lnTo>
                  <a:pt x="49093" y="634999"/>
                </a:lnTo>
                <a:lnTo>
                  <a:pt x="69328" y="596899"/>
                </a:lnTo>
                <a:lnTo>
                  <a:pt x="107760" y="558799"/>
                </a:lnTo>
                <a:lnTo>
                  <a:pt x="121438" y="558799"/>
                </a:lnTo>
                <a:lnTo>
                  <a:pt x="135596" y="546099"/>
                </a:lnTo>
                <a:lnTo>
                  <a:pt x="217311" y="546099"/>
                </a:lnTo>
                <a:lnTo>
                  <a:pt x="178117" y="533399"/>
                </a:lnTo>
                <a:lnTo>
                  <a:pt x="171101" y="520699"/>
                </a:lnTo>
                <a:close/>
              </a:path>
              <a:path w="1956434" h="2133600">
                <a:moveTo>
                  <a:pt x="323938" y="927099"/>
                </a:moveTo>
                <a:lnTo>
                  <a:pt x="286880" y="927099"/>
                </a:lnTo>
                <a:lnTo>
                  <a:pt x="277329" y="939799"/>
                </a:lnTo>
                <a:lnTo>
                  <a:pt x="253693" y="965199"/>
                </a:lnTo>
                <a:lnTo>
                  <a:pt x="229893" y="977899"/>
                </a:lnTo>
                <a:lnTo>
                  <a:pt x="202329" y="990599"/>
                </a:lnTo>
                <a:lnTo>
                  <a:pt x="255716" y="990599"/>
                </a:lnTo>
                <a:lnTo>
                  <a:pt x="269125" y="977899"/>
                </a:lnTo>
                <a:lnTo>
                  <a:pt x="294220" y="952499"/>
                </a:lnTo>
                <a:lnTo>
                  <a:pt x="303464" y="952499"/>
                </a:lnTo>
                <a:lnTo>
                  <a:pt x="313337" y="939799"/>
                </a:lnTo>
                <a:lnTo>
                  <a:pt x="323938" y="927099"/>
                </a:lnTo>
                <a:close/>
              </a:path>
              <a:path w="1956434" h="2133600">
                <a:moveTo>
                  <a:pt x="422351" y="888999"/>
                </a:moveTo>
                <a:lnTo>
                  <a:pt x="335539" y="888999"/>
                </a:lnTo>
                <a:lnTo>
                  <a:pt x="320154" y="901699"/>
                </a:lnTo>
                <a:lnTo>
                  <a:pt x="308196" y="914399"/>
                </a:lnTo>
                <a:lnTo>
                  <a:pt x="297137" y="927099"/>
                </a:lnTo>
                <a:lnTo>
                  <a:pt x="335368" y="927099"/>
                </a:lnTo>
                <a:lnTo>
                  <a:pt x="347164" y="914399"/>
                </a:lnTo>
                <a:lnTo>
                  <a:pt x="359294" y="914399"/>
                </a:lnTo>
                <a:lnTo>
                  <a:pt x="371593" y="901699"/>
                </a:lnTo>
                <a:lnTo>
                  <a:pt x="444442" y="901699"/>
                </a:lnTo>
                <a:lnTo>
                  <a:pt x="422351" y="888999"/>
                </a:lnTo>
                <a:close/>
              </a:path>
              <a:path w="1956434" h="2133600">
                <a:moveTo>
                  <a:pt x="403590" y="876299"/>
                </a:moveTo>
                <a:lnTo>
                  <a:pt x="367681" y="876299"/>
                </a:lnTo>
                <a:lnTo>
                  <a:pt x="351472" y="888999"/>
                </a:lnTo>
                <a:lnTo>
                  <a:pt x="413120" y="888999"/>
                </a:lnTo>
                <a:lnTo>
                  <a:pt x="403590" y="876299"/>
                </a:lnTo>
                <a:close/>
              </a:path>
              <a:path w="1956434" h="2133600">
                <a:moveTo>
                  <a:pt x="1739726" y="558799"/>
                </a:moveTo>
                <a:lnTo>
                  <a:pt x="1689480" y="558799"/>
                </a:lnTo>
                <a:lnTo>
                  <a:pt x="1725864" y="584199"/>
                </a:lnTo>
                <a:lnTo>
                  <a:pt x="1755979" y="609599"/>
                </a:lnTo>
                <a:lnTo>
                  <a:pt x="1782737" y="634999"/>
                </a:lnTo>
                <a:lnTo>
                  <a:pt x="1792465" y="647699"/>
                </a:lnTo>
                <a:lnTo>
                  <a:pt x="1797265" y="647699"/>
                </a:lnTo>
                <a:lnTo>
                  <a:pt x="1820415" y="673099"/>
                </a:lnTo>
                <a:lnTo>
                  <a:pt x="1843879" y="698499"/>
                </a:lnTo>
                <a:lnTo>
                  <a:pt x="1866408" y="698499"/>
                </a:lnTo>
                <a:lnTo>
                  <a:pt x="1886750" y="711199"/>
                </a:lnTo>
                <a:lnTo>
                  <a:pt x="1900720" y="711199"/>
                </a:lnTo>
                <a:lnTo>
                  <a:pt x="1913709" y="698499"/>
                </a:lnTo>
                <a:lnTo>
                  <a:pt x="1923065" y="685799"/>
                </a:lnTo>
                <a:lnTo>
                  <a:pt x="1886750" y="685799"/>
                </a:lnTo>
                <a:lnTo>
                  <a:pt x="1873202" y="673099"/>
                </a:lnTo>
                <a:lnTo>
                  <a:pt x="1855989" y="673099"/>
                </a:lnTo>
                <a:lnTo>
                  <a:pt x="1836534" y="660399"/>
                </a:lnTo>
                <a:lnTo>
                  <a:pt x="1816265" y="634999"/>
                </a:lnTo>
                <a:lnTo>
                  <a:pt x="1811578" y="634999"/>
                </a:lnTo>
                <a:lnTo>
                  <a:pt x="1773720" y="584199"/>
                </a:lnTo>
                <a:lnTo>
                  <a:pt x="1739726" y="558799"/>
                </a:lnTo>
                <a:close/>
              </a:path>
              <a:path w="1956434" h="2133600">
                <a:moveTo>
                  <a:pt x="1940641" y="25399"/>
                </a:moveTo>
                <a:lnTo>
                  <a:pt x="1915223" y="25399"/>
                </a:lnTo>
                <a:lnTo>
                  <a:pt x="1911513" y="279399"/>
                </a:lnTo>
                <a:lnTo>
                  <a:pt x="1909702" y="393699"/>
                </a:lnTo>
                <a:lnTo>
                  <a:pt x="1908028" y="495299"/>
                </a:lnTo>
                <a:lnTo>
                  <a:pt x="1906573" y="571499"/>
                </a:lnTo>
                <a:lnTo>
                  <a:pt x="1905419" y="634999"/>
                </a:lnTo>
                <a:lnTo>
                  <a:pt x="1904392" y="660399"/>
                </a:lnTo>
                <a:lnTo>
                  <a:pt x="1901686" y="673099"/>
                </a:lnTo>
                <a:lnTo>
                  <a:pt x="1897459" y="673099"/>
                </a:lnTo>
                <a:lnTo>
                  <a:pt x="1891868" y="685799"/>
                </a:lnTo>
                <a:lnTo>
                  <a:pt x="1923065" y="685799"/>
                </a:lnTo>
                <a:lnTo>
                  <a:pt x="1928773" y="660399"/>
                </a:lnTo>
                <a:lnTo>
                  <a:pt x="1930819" y="634999"/>
                </a:lnTo>
                <a:lnTo>
                  <a:pt x="1931909" y="584199"/>
                </a:lnTo>
                <a:lnTo>
                  <a:pt x="1933324" y="495299"/>
                </a:lnTo>
                <a:lnTo>
                  <a:pt x="1934983" y="393699"/>
                </a:lnTo>
                <a:lnTo>
                  <a:pt x="1936805" y="279399"/>
                </a:lnTo>
                <a:lnTo>
                  <a:pt x="1938712" y="165099"/>
                </a:lnTo>
                <a:lnTo>
                  <a:pt x="1940641" y="25399"/>
                </a:lnTo>
                <a:close/>
              </a:path>
              <a:path w="1956434" h="2133600">
                <a:moveTo>
                  <a:pt x="217311" y="546099"/>
                </a:moveTo>
                <a:lnTo>
                  <a:pt x="164579" y="546099"/>
                </a:lnTo>
                <a:lnTo>
                  <a:pt x="171958" y="558799"/>
                </a:lnTo>
                <a:lnTo>
                  <a:pt x="206297" y="558799"/>
                </a:lnTo>
                <a:lnTo>
                  <a:pt x="233057" y="584199"/>
                </a:lnTo>
                <a:lnTo>
                  <a:pt x="254664" y="596899"/>
                </a:lnTo>
                <a:lnTo>
                  <a:pt x="273545" y="622299"/>
                </a:lnTo>
                <a:lnTo>
                  <a:pt x="286517" y="634999"/>
                </a:lnTo>
                <a:lnTo>
                  <a:pt x="299939" y="647699"/>
                </a:lnTo>
                <a:lnTo>
                  <a:pt x="314604" y="660399"/>
                </a:lnTo>
                <a:lnTo>
                  <a:pt x="331304" y="660399"/>
                </a:lnTo>
                <a:lnTo>
                  <a:pt x="341404" y="673099"/>
                </a:lnTo>
                <a:lnTo>
                  <a:pt x="396499" y="673099"/>
                </a:lnTo>
                <a:lnTo>
                  <a:pt x="404558" y="660399"/>
                </a:lnTo>
                <a:lnTo>
                  <a:pt x="425787" y="647699"/>
                </a:lnTo>
                <a:lnTo>
                  <a:pt x="341325" y="647699"/>
                </a:lnTo>
                <a:lnTo>
                  <a:pt x="327836" y="634999"/>
                </a:lnTo>
                <a:lnTo>
                  <a:pt x="315614" y="622299"/>
                </a:lnTo>
                <a:lnTo>
                  <a:pt x="303963" y="609599"/>
                </a:lnTo>
                <a:lnTo>
                  <a:pt x="292188" y="596899"/>
                </a:lnTo>
                <a:lnTo>
                  <a:pt x="271839" y="584199"/>
                </a:lnTo>
                <a:lnTo>
                  <a:pt x="247716" y="558799"/>
                </a:lnTo>
                <a:lnTo>
                  <a:pt x="217311" y="546099"/>
                </a:lnTo>
                <a:close/>
              </a:path>
              <a:path w="1956434" h="2133600">
                <a:moveTo>
                  <a:pt x="1940991" y="0"/>
                </a:moveTo>
                <a:lnTo>
                  <a:pt x="430885" y="0"/>
                </a:lnTo>
                <a:lnTo>
                  <a:pt x="430589" y="88899"/>
                </a:lnTo>
                <a:lnTo>
                  <a:pt x="430276" y="139699"/>
                </a:lnTo>
                <a:lnTo>
                  <a:pt x="429895" y="190499"/>
                </a:lnTo>
                <a:lnTo>
                  <a:pt x="429471" y="241299"/>
                </a:lnTo>
                <a:lnTo>
                  <a:pt x="428119" y="380999"/>
                </a:lnTo>
                <a:lnTo>
                  <a:pt x="427732" y="431799"/>
                </a:lnTo>
                <a:lnTo>
                  <a:pt x="427474" y="469899"/>
                </a:lnTo>
                <a:lnTo>
                  <a:pt x="427380" y="495299"/>
                </a:lnTo>
                <a:lnTo>
                  <a:pt x="423990" y="558799"/>
                </a:lnTo>
                <a:lnTo>
                  <a:pt x="415274" y="609599"/>
                </a:lnTo>
                <a:lnTo>
                  <a:pt x="403409" y="634999"/>
                </a:lnTo>
                <a:lnTo>
                  <a:pt x="390575" y="647699"/>
                </a:lnTo>
                <a:lnTo>
                  <a:pt x="425787" y="647699"/>
                </a:lnTo>
                <a:lnTo>
                  <a:pt x="440842" y="609599"/>
                </a:lnTo>
                <a:lnTo>
                  <a:pt x="449810" y="558799"/>
                </a:lnTo>
                <a:lnTo>
                  <a:pt x="452780" y="495299"/>
                </a:lnTo>
                <a:lnTo>
                  <a:pt x="452878" y="469899"/>
                </a:lnTo>
                <a:lnTo>
                  <a:pt x="453142" y="431799"/>
                </a:lnTo>
                <a:lnTo>
                  <a:pt x="453433" y="393699"/>
                </a:lnTo>
                <a:lnTo>
                  <a:pt x="453530" y="380999"/>
                </a:lnTo>
                <a:lnTo>
                  <a:pt x="454877" y="241299"/>
                </a:lnTo>
                <a:lnTo>
                  <a:pt x="455299" y="190499"/>
                </a:lnTo>
                <a:lnTo>
                  <a:pt x="455678" y="139699"/>
                </a:lnTo>
                <a:lnTo>
                  <a:pt x="455990" y="88899"/>
                </a:lnTo>
                <a:lnTo>
                  <a:pt x="456209" y="25399"/>
                </a:lnTo>
                <a:lnTo>
                  <a:pt x="1940641" y="25399"/>
                </a:lnTo>
                <a:lnTo>
                  <a:pt x="1940991" y="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83856" y="9041003"/>
            <a:ext cx="1906270" cy="1651000"/>
          </a:xfrm>
          <a:custGeom>
            <a:avLst/>
            <a:gdLst/>
            <a:ahLst/>
            <a:cxnLst/>
            <a:rect l="l" t="t" r="r" b="b"/>
            <a:pathLst>
              <a:path w="1906270" h="1651000">
                <a:moveTo>
                  <a:pt x="422339" y="850899"/>
                </a:moveTo>
                <a:lnTo>
                  <a:pt x="368464" y="850899"/>
                </a:lnTo>
                <a:lnTo>
                  <a:pt x="378228" y="863599"/>
                </a:lnTo>
                <a:lnTo>
                  <a:pt x="396989" y="863599"/>
                </a:lnTo>
                <a:lnTo>
                  <a:pt x="419080" y="876299"/>
                </a:lnTo>
                <a:lnTo>
                  <a:pt x="435598" y="901699"/>
                </a:lnTo>
                <a:lnTo>
                  <a:pt x="445947" y="927099"/>
                </a:lnTo>
                <a:lnTo>
                  <a:pt x="449529" y="965199"/>
                </a:lnTo>
                <a:lnTo>
                  <a:pt x="449412" y="990599"/>
                </a:lnTo>
                <a:lnTo>
                  <a:pt x="446153" y="1409699"/>
                </a:lnTo>
                <a:lnTo>
                  <a:pt x="444948" y="1574799"/>
                </a:lnTo>
                <a:lnTo>
                  <a:pt x="444868" y="1587499"/>
                </a:lnTo>
                <a:lnTo>
                  <a:pt x="444789" y="1600199"/>
                </a:lnTo>
                <a:lnTo>
                  <a:pt x="444709" y="1612899"/>
                </a:lnTo>
                <a:lnTo>
                  <a:pt x="444630" y="1625599"/>
                </a:lnTo>
                <a:lnTo>
                  <a:pt x="444550" y="1638299"/>
                </a:lnTo>
                <a:lnTo>
                  <a:pt x="1050070" y="1638299"/>
                </a:lnTo>
                <a:lnTo>
                  <a:pt x="1109956" y="1650999"/>
                </a:lnTo>
                <a:lnTo>
                  <a:pt x="1168669" y="1650999"/>
                </a:lnTo>
                <a:lnTo>
                  <a:pt x="1140275" y="1638299"/>
                </a:lnTo>
                <a:lnTo>
                  <a:pt x="1097911" y="1625599"/>
                </a:lnTo>
                <a:lnTo>
                  <a:pt x="1038875" y="1612899"/>
                </a:lnTo>
                <a:lnTo>
                  <a:pt x="470128" y="1612899"/>
                </a:lnTo>
                <a:lnTo>
                  <a:pt x="472194" y="1333499"/>
                </a:lnTo>
                <a:lnTo>
                  <a:pt x="474102" y="1079499"/>
                </a:lnTo>
                <a:lnTo>
                  <a:pt x="474198" y="1066799"/>
                </a:lnTo>
                <a:lnTo>
                  <a:pt x="474293" y="1054099"/>
                </a:lnTo>
                <a:lnTo>
                  <a:pt x="474389" y="1041399"/>
                </a:lnTo>
                <a:lnTo>
                  <a:pt x="474484" y="1028699"/>
                </a:lnTo>
                <a:lnTo>
                  <a:pt x="474579" y="1015999"/>
                </a:lnTo>
                <a:lnTo>
                  <a:pt x="474665" y="1003299"/>
                </a:lnTo>
                <a:lnTo>
                  <a:pt x="474751" y="990599"/>
                </a:lnTo>
                <a:lnTo>
                  <a:pt x="474836" y="977899"/>
                </a:lnTo>
                <a:lnTo>
                  <a:pt x="474929" y="965199"/>
                </a:lnTo>
                <a:lnTo>
                  <a:pt x="470388" y="927099"/>
                </a:lnTo>
                <a:lnTo>
                  <a:pt x="457271" y="888999"/>
                </a:lnTo>
                <a:lnTo>
                  <a:pt x="436336" y="863599"/>
                </a:lnTo>
                <a:lnTo>
                  <a:pt x="422339" y="850899"/>
                </a:lnTo>
                <a:close/>
              </a:path>
              <a:path w="1906270" h="1651000">
                <a:moveTo>
                  <a:pt x="1899267" y="927099"/>
                </a:moveTo>
                <a:lnTo>
                  <a:pt x="1871827" y="927099"/>
                </a:lnTo>
                <a:lnTo>
                  <a:pt x="1875745" y="939799"/>
                </a:lnTo>
                <a:lnTo>
                  <a:pt x="1879438" y="965199"/>
                </a:lnTo>
                <a:lnTo>
                  <a:pt x="1881496" y="1003299"/>
                </a:lnTo>
                <a:lnTo>
                  <a:pt x="1880514" y="1054099"/>
                </a:lnTo>
                <a:lnTo>
                  <a:pt x="1880105" y="1206499"/>
                </a:lnTo>
                <a:lnTo>
                  <a:pt x="1878990" y="1574799"/>
                </a:lnTo>
                <a:lnTo>
                  <a:pt x="1878952" y="1587499"/>
                </a:lnTo>
                <a:lnTo>
                  <a:pt x="1459266" y="1587499"/>
                </a:lnTo>
                <a:lnTo>
                  <a:pt x="1408296" y="1600199"/>
                </a:lnTo>
                <a:lnTo>
                  <a:pt x="1371211" y="1625599"/>
                </a:lnTo>
                <a:lnTo>
                  <a:pt x="1345810" y="1638299"/>
                </a:lnTo>
                <a:lnTo>
                  <a:pt x="1332958" y="1650999"/>
                </a:lnTo>
                <a:lnTo>
                  <a:pt x="1376439" y="1650999"/>
                </a:lnTo>
                <a:lnTo>
                  <a:pt x="1414095" y="1625599"/>
                </a:lnTo>
                <a:lnTo>
                  <a:pt x="1464260" y="1612899"/>
                </a:lnTo>
                <a:lnTo>
                  <a:pt x="1904263" y="1612899"/>
                </a:lnTo>
                <a:lnTo>
                  <a:pt x="1905700" y="1142999"/>
                </a:lnTo>
                <a:lnTo>
                  <a:pt x="1905822" y="1079499"/>
                </a:lnTo>
                <a:lnTo>
                  <a:pt x="1905904" y="977899"/>
                </a:lnTo>
                <a:lnTo>
                  <a:pt x="1899267" y="927099"/>
                </a:lnTo>
                <a:close/>
              </a:path>
              <a:path w="1906270" h="1651000">
                <a:moveTo>
                  <a:pt x="1679844" y="482599"/>
                </a:moveTo>
                <a:lnTo>
                  <a:pt x="1569605" y="482599"/>
                </a:lnTo>
                <a:lnTo>
                  <a:pt x="1529330" y="495299"/>
                </a:lnTo>
                <a:lnTo>
                  <a:pt x="1492850" y="507999"/>
                </a:lnTo>
                <a:lnTo>
                  <a:pt x="1460415" y="533399"/>
                </a:lnTo>
                <a:lnTo>
                  <a:pt x="1432278" y="571499"/>
                </a:lnTo>
                <a:lnTo>
                  <a:pt x="1408692" y="596899"/>
                </a:lnTo>
                <a:lnTo>
                  <a:pt x="1389909" y="647699"/>
                </a:lnTo>
                <a:lnTo>
                  <a:pt x="1376180" y="685799"/>
                </a:lnTo>
                <a:lnTo>
                  <a:pt x="1367757" y="736599"/>
                </a:lnTo>
                <a:lnTo>
                  <a:pt x="1364894" y="787399"/>
                </a:lnTo>
                <a:lnTo>
                  <a:pt x="1369299" y="850899"/>
                </a:lnTo>
                <a:lnTo>
                  <a:pt x="1381740" y="901699"/>
                </a:lnTo>
                <a:lnTo>
                  <a:pt x="1401059" y="939799"/>
                </a:lnTo>
                <a:lnTo>
                  <a:pt x="1426095" y="977899"/>
                </a:lnTo>
                <a:lnTo>
                  <a:pt x="1455689" y="1015999"/>
                </a:lnTo>
                <a:lnTo>
                  <a:pt x="1488681" y="1041399"/>
                </a:lnTo>
                <a:lnTo>
                  <a:pt x="1523911" y="1066799"/>
                </a:lnTo>
                <a:lnTo>
                  <a:pt x="1560220" y="1079499"/>
                </a:lnTo>
                <a:lnTo>
                  <a:pt x="1661454" y="1079499"/>
                </a:lnTo>
                <a:lnTo>
                  <a:pt x="1704565" y="1054099"/>
                </a:lnTo>
                <a:lnTo>
                  <a:pt x="1566379" y="1054099"/>
                </a:lnTo>
                <a:lnTo>
                  <a:pt x="1529025" y="1041399"/>
                </a:lnTo>
                <a:lnTo>
                  <a:pt x="1493137" y="1015999"/>
                </a:lnTo>
                <a:lnTo>
                  <a:pt x="1460275" y="990599"/>
                </a:lnTo>
                <a:lnTo>
                  <a:pt x="1431999" y="952499"/>
                </a:lnTo>
                <a:lnTo>
                  <a:pt x="1409870" y="901699"/>
                </a:lnTo>
                <a:lnTo>
                  <a:pt x="1395448" y="850899"/>
                </a:lnTo>
                <a:lnTo>
                  <a:pt x="1390294" y="787399"/>
                </a:lnTo>
                <a:lnTo>
                  <a:pt x="1393551" y="736599"/>
                </a:lnTo>
                <a:lnTo>
                  <a:pt x="1403107" y="685799"/>
                </a:lnTo>
                <a:lnTo>
                  <a:pt x="1418638" y="634999"/>
                </a:lnTo>
                <a:lnTo>
                  <a:pt x="1439821" y="596899"/>
                </a:lnTo>
                <a:lnTo>
                  <a:pt x="1497847" y="546099"/>
                </a:lnTo>
                <a:lnTo>
                  <a:pt x="1534043" y="520699"/>
                </a:lnTo>
                <a:lnTo>
                  <a:pt x="1574596" y="507999"/>
                </a:lnTo>
                <a:lnTo>
                  <a:pt x="1728063" y="507999"/>
                </a:lnTo>
                <a:lnTo>
                  <a:pt x="1679844" y="482599"/>
                </a:lnTo>
                <a:close/>
              </a:path>
              <a:path w="1906270" h="1651000">
                <a:moveTo>
                  <a:pt x="1890128" y="901699"/>
                </a:moveTo>
                <a:lnTo>
                  <a:pt x="1867289" y="901699"/>
                </a:lnTo>
                <a:lnTo>
                  <a:pt x="1852383" y="914399"/>
                </a:lnTo>
                <a:lnTo>
                  <a:pt x="1831830" y="927099"/>
                </a:lnTo>
                <a:lnTo>
                  <a:pt x="1804720" y="952499"/>
                </a:lnTo>
                <a:lnTo>
                  <a:pt x="1767266" y="977899"/>
                </a:lnTo>
                <a:lnTo>
                  <a:pt x="1730890" y="1015999"/>
                </a:lnTo>
                <a:lnTo>
                  <a:pt x="1694199" y="1041399"/>
                </a:lnTo>
                <a:lnTo>
                  <a:pt x="1655799" y="1054099"/>
                </a:lnTo>
                <a:lnTo>
                  <a:pt x="1704565" y="1054099"/>
                </a:lnTo>
                <a:lnTo>
                  <a:pt x="1744911" y="1028699"/>
                </a:lnTo>
                <a:lnTo>
                  <a:pt x="1783771" y="1003299"/>
                </a:lnTo>
                <a:lnTo>
                  <a:pt x="1822424" y="965199"/>
                </a:lnTo>
                <a:lnTo>
                  <a:pt x="1840223" y="952499"/>
                </a:lnTo>
                <a:lnTo>
                  <a:pt x="1854165" y="939799"/>
                </a:lnTo>
                <a:lnTo>
                  <a:pt x="1864587" y="927099"/>
                </a:lnTo>
                <a:lnTo>
                  <a:pt x="1899267" y="927099"/>
                </a:lnTo>
                <a:lnTo>
                  <a:pt x="1890128" y="901699"/>
                </a:lnTo>
                <a:close/>
              </a:path>
              <a:path w="1906270" h="1651000">
                <a:moveTo>
                  <a:pt x="139217" y="520699"/>
                </a:moveTo>
                <a:lnTo>
                  <a:pt x="110234" y="520699"/>
                </a:lnTo>
                <a:lnTo>
                  <a:pt x="96077" y="533399"/>
                </a:lnTo>
                <a:lnTo>
                  <a:pt x="82398" y="533399"/>
                </a:lnTo>
                <a:lnTo>
                  <a:pt x="43966" y="571499"/>
                </a:lnTo>
                <a:lnTo>
                  <a:pt x="23731" y="609599"/>
                </a:lnTo>
                <a:lnTo>
                  <a:pt x="9203" y="660399"/>
                </a:lnTo>
                <a:lnTo>
                  <a:pt x="1065" y="698499"/>
                </a:lnTo>
                <a:lnTo>
                  <a:pt x="0" y="749299"/>
                </a:lnTo>
                <a:lnTo>
                  <a:pt x="7818" y="812799"/>
                </a:lnTo>
                <a:lnTo>
                  <a:pt x="24034" y="863599"/>
                </a:lnTo>
                <a:lnTo>
                  <a:pt x="47566" y="914399"/>
                </a:lnTo>
                <a:lnTo>
                  <a:pt x="77330" y="952499"/>
                </a:lnTo>
                <a:lnTo>
                  <a:pt x="91446" y="952499"/>
                </a:lnTo>
                <a:lnTo>
                  <a:pt x="105986" y="965199"/>
                </a:lnTo>
                <a:lnTo>
                  <a:pt x="176962" y="965199"/>
                </a:lnTo>
                <a:lnTo>
                  <a:pt x="204530" y="952499"/>
                </a:lnTo>
                <a:lnTo>
                  <a:pt x="228331" y="939799"/>
                </a:lnTo>
                <a:lnTo>
                  <a:pt x="104343" y="939799"/>
                </a:lnTo>
                <a:lnTo>
                  <a:pt x="93954" y="927099"/>
                </a:lnTo>
                <a:lnTo>
                  <a:pt x="67872" y="901699"/>
                </a:lnTo>
                <a:lnTo>
                  <a:pt x="46985" y="850899"/>
                </a:lnTo>
                <a:lnTo>
                  <a:pt x="32434" y="800099"/>
                </a:lnTo>
                <a:lnTo>
                  <a:pt x="25361" y="749299"/>
                </a:lnTo>
                <a:lnTo>
                  <a:pt x="27505" y="698499"/>
                </a:lnTo>
                <a:lnTo>
                  <a:pt x="39098" y="647699"/>
                </a:lnTo>
                <a:lnTo>
                  <a:pt x="58828" y="596899"/>
                </a:lnTo>
                <a:lnTo>
                  <a:pt x="85382" y="571499"/>
                </a:lnTo>
                <a:lnTo>
                  <a:pt x="94942" y="558799"/>
                </a:lnTo>
                <a:lnTo>
                  <a:pt x="104659" y="558799"/>
                </a:lnTo>
                <a:lnTo>
                  <a:pt x="114601" y="546099"/>
                </a:lnTo>
                <a:lnTo>
                  <a:pt x="180935" y="546099"/>
                </a:lnTo>
                <a:lnTo>
                  <a:pt x="146596" y="533399"/>
                </a:lnTo>
                <a:lnTo>
                  <a:pt x="139217" y="520699"/>
                </a:lnTo>
                <a:close/>
              </a:path>
              <a:path w="1906270" h="1651000">
                <a:moveTo>
                  <a:pt x="310172" y="863599"/>
                </a:moveTo>
                <a:lnTo>
                  <a:pt x="266815" y="863599"/>
                </a:lnTo>
                <a:lnTo>
                  <a:pt x="255108" y="876299"/>
                </a:lnTo>
                <a:lnTo>
                  <a:pt x="244453" y="888999"/>
                </a:lnTo>
                <a:lnTo>
                  <a:pt x="234861" y="901699"/>
                </a:lnTo>
                <a:lnTo>
                  <a:pt x="212982" y="914399"/>
                </a:lnTo>
                <a:lnTo>
                  <a:pt x="192212" y="927099"/>
                </a:lnTo>
                <a:lnTo>
                  <a:pt x="168983" y="939799"/>
                </a:lnTo>
                <a:lnTo>
                  <a:pt x="228331" y="939799"/>
                </a:lnTo>
                <a:lnTo>
                  <a:pt x="251968" y="914399"/>
                </a:lnTo>
                <a:lnTo>
                  <a:pt x="261518" y="901699"/>
                </a:lnTo>
                <a:lnTo>
                  <a:pt x="271773" y="901699"/>
                </a:lnTo>
                <a:lnTo>
                  <a:pt x="282828" y="888999"/>
                </a:lnTo>
                <a:lnTo>
                  <a:pt x="294779" y="876299"/>
                </a:lnTo>
                <a:lnTo>
                  <a:pt x="310172" y="863599"/>
                </a:lnTo>
                <a:close/>
              </a:path>
              <a:path w="1906270" h="1651000">
                <a:moveTo>
                  <a:pt x="408343" y="838199"/>
                </a:moveTo>
                <a:lnTo>
                  <a:pt x="317863" y="838199"/>
                </a:lnTo>
                <a:lnTo>
                  <a:pt x="298277" y="850899"/>
                </a:lnTo>
                <a:lnTo>
                  <a:pt x="279565" y="863599"/>
                </a:lnTo>
                <a:lnTo>
                  <a:pt x="342319" y="863599"/>
                </a:lnTo>
                <a:lnTo>
                  <a:pt x="358533" y="850899"/>
                </a:lnTo>
                <a:lnTo>
                  <a:pt x="422339" y="850899"/>
                </a:lnTo>
                <a:lnTo>
                  <a:pt x="408343" y="838199"/>
                </a:lnTo>
                <a:close/>
              </a:path>
              <a:path w="1906270" h="1651000">
                <a:moveTo>
                  <a:pt x="371534" y="825499"/>
                </a:moveTo>
                <a:lnTo>
                  <a:pt x="358533" y="825499"/>
                </a:lnTo>
                <a:lnTo>
                  <a:pt x="338042" y="838199"/>
                </a:lnTo>
                <a:lnTo>
                  <a:pt x="384200" y="838199"/>
                </a:lnTo>
                <a:lnTo>
                  <a:pt x="371534" y="825499"/>
                </a:lnTo>
                <a:close/>
              </a:path>
              <a:path w="1906270" h="1651000">
                <a:moveTo>
                  <a:pt x="180935" y="546099"/>
                </a:moveTo>
                <a:lnTo>
                  <a:pt x="135089" y="546099"/>
                </a:lnTo>
                <a:lnTo>
                  <a:pt x="140436" y="558799"/>
                </a:lnTo>
                <a:lnTo>
                  <a:pt x="169803" y="558799"/>
                </a:lnTo>
                <a:lnTo>
                  <a:pt x="192741" y="571499"/>
                </a:lnTo>
                <a:lnTo>
                  <a:pt x="211802" y="596899"/>
                </a:lnTo>
                <a:lnTo>
                  <a:pt x="229539" y="609599"/>
                </a:lnTo>
                <a:lnTo>
                  <a:pt x="243569" y="622299"/>
                </a:lnTo>
                <a:lnTo>
                  <a:pt x="258722" y="634999"/>
                </a:lnTo>
                <a:lnTo>
                  <a:pt x="275883" y="647699"/>
                </a:lnTo>
                <a:lnTo>
                  <a:pt x="295935" y="660399"/>
                </a:lnTo>
                <a:lnTo>
                  <a:pt x="308429" y="673099"/>
                </a:lnTo>
                <a:lnTo>
                  <a:pt x="381878" y="673099"/>
                </a:lnTo>
                <a:lnTo>
                  <a:pt x="393179" y="660399"/>
                </a:lnTo>
                <a:lnTo>
                  <a:pt x="406421" y="647699"/>
                </a:lnTo>
                <a:lnTo>
                  <a:pt x="305943" y="647699"/>
                </a:lnTo>
                <a:lnTo>
                  <a:pt x="289241" y="634999"/>
                </a:lnTo>
                <a:lnTo>
                  <a:pt x="274575" y="622299"/>
                </a:lnTo>
                <a:lnTo>
                  <a:pt x="261149" y="609599"/>
                </a:lnTo>
                <a:lnTo>
                  <a:pt x="248170" y="596899"/>
                </a:lnTo>
                <a:lnTo>
                  <a:pt x="229297" y="571499"/>
                </a:lnTo>
                <a:lnTo>
                  <a:pt x="207694" y="558799"/>
                </a:lnTo>
                <a:lnTo>
                  <a:pt x="180935" y="546099"/>
                </a:lnTo>
                <a:close/>
              </a:path>
              <a:path w="1906270" h="1651000">
                <a:moveTo>
                  <a:pt x="1728063" y="507999"/>
                </a:moveTo>
                <a:lnTo>
                  <a:pt x="1672030" y="507999"/>
                </a:lnTo>
                <a:lnTo>
                  <a:pt x="1714366" y="533399"/>
                </a:lnTo>
                <a:lnTo>
                  <a:pt x="1748358" y="558799"/>
                </a:lnTo>
                <a:lnTo>
                  <a:pt x="1786216" y="609599"/>
                </a:lnTo>
                <a:lnTo>
                  <a:pt x="1790903" y="609599"/>
                </a:lnTo>
                <a:lnTo>
                  <a:pt x="1811171" y="634999"/>
                </a:lnTo>
                <a:lnTo>
                  <a:pt x="1830622" y="647699"/>
                </a:lnTo>
                <a:lnTo>
                  <a:pt x="1847835" y="660399"/>
                </a:lnTo>
                <a:lnTo>
                  <a:pt x="1866506" y="660399"/>
                </a:lnTo>
                <a:lnTo>
                  <a:pt x="1872091" y="647699"/>
                </a:lnTo>
                <a:lnTo>
                  <a:pt x="1876320" y="647699"/>
                </a:lnTo>
                <a:lnTo>
                  <a:pt x="1879029" y="634999"/>
                </a:lnTo>
                <a:lnTo>
                  <a:pt x="1853399" y="634999"/>
                </a:lnTo>
                <a:lnTo>
                  <a:pt x="1845015" y="622299"/>
                </a:lnTo>
                <a:lnTo>
                  <a:pt x="1834654" y="622299"/>
                </a:lnTo>
                <a:lnTo>
                  <a:pt x="1822788" y="609599"/>
                </a:lnTo>
                <a:lnTo>
                  <a:pt x="1809889" y="596899"/>
                </a:lnTo>
                <a:lnTo>
                  <a:pt x="1805330" y="584199"/>
                </a:lnTo>
                <a:lnTo>
                  <a:pt x="1796033" y="584199"/>
                </a:lnTo>
                <a:lnTo>
                  <a:pt x="1765900" y="546099"/>
                </a:lnTo>
                <a:lnTo>
                  <a:pt x="1728063" y="507999"/>
                </a:lnTo>
                <a:close/>
              </a:path>
              <a:path w="1906270" h="1651000">
                <a:moveTo>
                  <a:pt x="1889861" y="0"/>
                </a:moveTo>
                <a:lnTo>
                  <a:pt x="430847" y="0"/>
                </a:lnTo>
                <a:lnTo>
                  <a:pt x="430628" y="63499"/>
                </a:lnTo>
                <a:lnTo>
                  <a:pt x="430394" y="101599"/>
                </a:lnTo>
                <a:lnTo>
                  <a:pt x="430316" y="114299"/>
                </a:lnTo>
                <a:lnTo>
                  <a:pt x="429937" y="165099"/>
                </a:lnTo>
                <a:lnTo>
                  <a:pt x="429515" y="215899"/>
                </a:lnTo>
                <a:lnTo>
                  <a:pt x="428168" y="355599"/>
                </a:lnTo>
                <a:lnTo>
                  <a:pt x="427780" y="406399"/>
                </a:lnTo>
                <a:lnTo>
                  <a:pt x="427516" y="444499"/>
                </a:lnTo>
                <a:lnTo>
                  <a:pt x="427418" y="482599"/>
                </a:lnTo>
                <a:lnTo>
                  <a:pt x="424448" y="533399"/>
                </a:lnTo>
                <a:lnTo>
                  <a:pt x="415480" y="584199"/>
                </a:lnTo>
                <a:lnTo>
                  <a:pt x="400425" y="622299"/>
                </a:lnTo>
                <a:lnTo>
                  <a:pt x="379196" y="634999"/>
                </a:lnTo>
                <a:lnTo>
                  <a:pt x="371137" y="647699"/>
                </a:lnTo>
                <a:lnTo>
                  <a:pt x="406421" y="647699"/>
                </a:lnTo>
                <a:lnTo>
                  <a:pt x="419664" y="634999"/>
                </a:lnTo>
                <a:lnTo>
                  <a:pt x="438257" y="596899"/>
                </a:lnTo>
                <a:lnTo>
                  <a:pt x="449222" y="546099"/>
                </a:lnTo>
                <a:lnTo>
                  <a:pt x="452818" y="482599"/>
                </a:lnTo>
                <a:lnTo>
                  <a:pt x="452908" y="444499"/>
                </a:lnTo>
                <a:lnTo>
                  <a:pt x="453161" y="406399"/>
                </a:lnTo>
                <a:lnTo>
                  <a:pt x="453547" y="368299"/>
                </a:lnTo>
                <a:lnTo>
                  <a:pt x="454841" y="228599"/>
                </a:lnTo>
                <a:lnTo>
                  <a:pt x="455236" y="177799"/>
                </a:lnTo>
                <a:lnTo>
                  <a:pt x="455600" y="126999"/>
                </a:lnTo>
                <a:lnTo>
                  <a:pt x="455914" y="76199"/>
                </a:lnTo>
                <a:lnTo>
                  <a:pt x="456158" y="25399"/>
                </a:lnTo>
                <a:lnTo>
                  <a:pt x="1889490" y="25399"/>
                </a:lnTo>
                <a:lnTo>
                  <a:pt x="1889861" y="0"/>
                </a:lnTo>
                <a:close/>
              </a:path>
              <a:path w="1906270" h="1651000">
                <a:moveTo>
                  <a:pt x="1889490" y="25399"/>
                </a:moveTo>
                <a:lnTo>
                  <a:pt x="1864093" y="25399"/>
                </a:lnTo>
                <a:lnTo>
                  <a:pt x="1863085" y="101599"/>
                </a:lnTo>
                <a:lnTo>
                  <a:pt x="1861066" y="228599"/>
                </a:lnTo>
                <a:lnTo>
                  <a:pt x="1859120" y="355599"/>
                </a:lnTo>
                <a:lnTo>
                  <a:pt x="1857340" y="457199"/>
                </a:lnTo>
                <a:lnTo>
                  <a:pt x="1855821" y="546099"/>
                </a:lnTo>
                <a:lnTo>
                  <a:pt x="1854657" y="609599"/>
                </a:lnTo>
                <a:lnTo>
                  <a:pt x="1854606" y="622299"/>
                </a:lnTo>
                <a:lnTo>
                  <a:pt x="1854073" y="622299"/>
                </a:lnTo>
                <a:lnTo>
                  <a:pt x="1853399" y="634999"/>
                </a:lnTo>
                <a:lnTo>
                  <a:pt x="1879029" y="634999"/>
                </a:lnTo>
                <a:lnTo>
                  <a:pt x="1880057" y="609599"/>
                </a:lnTo>
                <a:lnTo>
                  <a:pt x="1881212" y="546099"/>
                </a:lnTo>
                <a:lnTo>
                  <a:pt x="1882666" y="469899"/>
                </a:lnTo>
                <a:lnTo>
                  <a:pt x="1884340" y="368299"/>
                </a:lnTo>
                <a:lnTo>
                  <a:pt x="1886151" y="253999"/>
                </a:lnTo>
                <a:lnTo>
                  <a:pt x="1889490" y="25399"/>
                </a:lnTo>
                <a:close/>
              </a:path>
            </a:pathLst>
          </a:custGeom>
          <a:solidFill>
            <a:srgbClr val="C49A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144389" y="6001753"/>
            <a:ext cx="3517265" cy="2174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56255" algn="l"/>
              </a:tabLst>
            </a:pPr>
            <a:r>
              <a:rPr sz="1800" b="0" spc="45" dirty="0">
                <a:solidFill>
                  <a:srgbClr val="FBB040"/>
                </a:solidFill>
                <a:latin typeface="Bookman Old Style"/>
                <a:cs typeface="Bookman Old Style"/>
              </a:rPr>
              <a:t>Contact</a:t>
            </a:r>
            <a:r>
              <a:rPr sz="1800" b="0" spc="-70" dirty="0">
                <a:solidFill>
                  <a:srgbClr val="FBB040"/>
                </a:solidFill>
                <a:latin typeface="Bookman Old Style"/>
                <a:cs typeface="Bookman Old Style"/>
              </a:rPr>
              <a:t> </a:t>
            </a:r>
            <a:r>
              <a:rPr sz="1800" b="0" spc="-10" dirty="0">
                <a:solidFill>
                  <a:srgbClr val="FBB040"/>
                </a:solidFill>
                <a:latin typeface="Bookman Old Style"/>
                <a:cs typeface="Bookman Old Style"/>
              </a:rPr>
              <a:t>email:</a:t>
            </a:r>
            <a:r>
              <a:rPr sz="1800" b="0" u="sng" dirty="0">
                <a:solidFill>
                  <a:srgbClr val="FBB040"/>
                </a:solidFill>
                <a:uFill>
                  <a:solidFill>
                    <a:srgbClr val="FAAF3F"/>
                  </a:solidFill>
                </a:uFill>
                <a:latin typeface="Bookman Old Style"/>
                <a:cs typeface="Bookman Old Style"/>
              </a:rPr>
              <a:t>	</a:t>
            </a:r>
            <a:endParaRPr sz="1800">
              <a:latin typeface="Bookman Old Style"/>
              <a:cs typeface="Bookman Old Style"/>
            </a:endParaRPr>
          </a:p>
          <a:p>
            <a:pPr marL="12700" marR="5080">
              <a:lnSpc>
                <a:spcPts val="4920"/>
              </a:lnSpc>
              <a:spcBef>
                <a:spcPts val="620"/>
              </a:spcBef>
              <a:tabLst>
                <a:tab pos="1973580" algn="l"/>
                <a:tab pos="3503929" algn="l"/>
              </a:tabLst>
            </a:pPr>
            <a:r>
              <a:rPr sz="1800" b="0" spc="45" dirty="0">
                <a:solidFill>
                  <a:srgbClr val="FBB040"/>
                </a:solidFill>
                <a:latin typeface="Bookman Old Style"/>
                <a:cs typeface="Bookman Old Style"/>
              </a:rPr>
              <a:t>Contact </a:t>
            </a:r>
            <a:r>
              <a:rPr sz="1800" b="0" dirty="0">
                <a:solidFill>
                  <a:srgbClr val="FBB040"/>
                </a:solidFill>
                <a:latin typeface="Bookman Old Style"/>
                <a:cs typeface="Bookman Old Style"/>
              </a:rPr>
              <a:t>person: </a:t>
            </a:r>
            <a:r>
              <a:rPr sz="1800" b="0" u="sng" dirty="0">
                <a:solidFill>
                  <a:srgbClr val="FBB040"/>
                </a:solidFill>
                <a:uFill>
                  <a:solidFill>
                    <a:srgbClr val="FAAF3F"/>
                  </a:solidFill>
                </a:uFill>
                <a:latin typeface="Bookman Old Style"/>
                <a:cs typeface="Bookman Old Style"/>
              </a:rPr>
              <a:t>		</a:t>
            </a:r>
            <a:r>
              <a:rPr sz="1800" b="0" u="none" dirty="0">
                <a:solidFill>
                  <a:srgbClr val="FBB040"/>
                </a:solidFill>
                <a:latin typeface="Bookman Old Style"/>
                <a:cs typeface="Bookman Old Style"/>
              </a:rPr>
              <a:t> Email </a:t>
            </a:r>
            <a:r>
              <a:rPr sz="1800" b="0" u="sng" dirty="0">
                <a:solidFill>
                  <a:srgbClr val="FBB040"/>
                </a:solidFill>
                <a:uFill>
                  <a:solidFill>
                    <a:srgbClr val="FAAF3F"/>
                  </a:solidFill>
                </a:uFill>
                <a:latin typeface="Bookman Old Style"/>
                <a:cs typeface="Bookman Old Style"/>
              </a:rPr>
              <a:t>	</a:t>
            </a:r>
            <a:endParaRPr sz="1800">
              <a:latin typeface="Bookman Old Style"/>
              <a:cs typeface="Bookman Old Style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00">
              <a:latin typeface="Bookman Old Style"/>
              <a:cs typeface="Bookman Old Style"/>
            </a:endParaRPr>
          </a:p>
          <a:p>
            <a:pPr marL="12700">
              <a:lnSpc>
                <a:spcPct val="100000"/>
              </a:lnSpc>
              <a:tabLst>
                <a:tab pos="2483485" algn="l"/>
              </a:tabLst>
            </a:pPr>
            <a:r>
              <a:rPr sz="1800" b="0" spc="-10" dirty="0">
                <a:solidFill>
                  <a:srgbClr val="FBB040"/>
                </a:solidFill>
                <a:latin typeface="Bookman Old Style"/>
                <a:cs typeface="Bookman Old Style"/>
              </a:rPr>
              <a:t>Phone:</a:t>
            </a:r>
            <a:r>
              <a:rPr sz="1800" b="0" u="sng" dirty="0">
                <a:solidFill>
                  <a:srgbClr val="FBB040"/>
                </a:solidFill>
                <a:uFill>
                  <a:solidFill>
                    <a:srgbClr val="FAAF3F"/>
                  </a:solidFill>
                </a:uFill>
                <a:latin typeface="Bookman Old Style"/>
                <a:cs typeface="Bookman Old Style"/>
              </a:rPr>
              <a:t>	</a:t>
            </a:r>
            <a:endParaRPr sz="1800">
              <a:latin typeface="Bookman Old Style"/>
              <a:cs typeface="Bookman Old Style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03808" cy="1069200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</TotalTime>
  <Words>299</Words>
  <Application>Microsoft Office PowerPoint</Application>
  <PresentationFormat>ユーザー設定</PresentationFormat>
  <Paragraphs>73</Paragraphs>
  <Slides>8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7" baseType="lpstr">
      <vt:lpstr>BIZ UDP明朝 Medium</vt:lpstr>
      <vt:lpstr>游ゴシック</vt:lpstr>
      <vt:lpstr>Arial Rounded MT Bold</vt:lpstr>
      <vt:lpstr>Book Antiqua</vt:lpstr>
      <vt:lpstr>Bookman Old Style</vt:lpstr>
      <vt:lpstr>Calibri</vt:lpstr>
      <vt:lpstr>Century Gothic</vt:lpstr>
      <vt:lpstr>Palatino Linotype</vt:lpstr>
      <vt:lpstr>Office Theme</vt:lpstr>
      <vt:lpstr>PowerPoint プレゼンテーション</vt:lpstr>
      <vt:lpstr>あらゆる場面を 最高の瞬間に変えるワイン🍷</vt:lpstr>
      <vt:lpstr>“売れる”デザイン</vt:lpstr>
      <vt:lpstr>消費者ニーズへの 対応</vt:lpstr>
      <vt:lpstr>有益な パートナーシップ</vt:lpstr>
      <vt:lpstr>消費者の愛着心を 高める</vt:lpstr>
      <vt:lpstr>さあ、一緒にパズルを完成させましょう！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cp:lastModifiedBy>Administrator</cp:lastModifiedBy>
  <cp:revision>25</cp:revision>
  <dcterms:created xsi:type="dcterms:W3CDTF">2025-04-01T07:20:47Z</dcterms:created>
  <dcterms:modified xsi:type="dcterms:W3CDTF">2025-04-04T06:09:12Z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2025-04-01T00:00:00Z</vt:filetime>
  </property>
  <property fmtid="{D5CDD505-2E9C-101B-9397-08002B2CF9AE}" pid="3" name="Creator">
    <vt:lpwstr>Samsung Electronics</vt:lpwstr>
  </property>
  <property fmtid="{D5CDD505-2E9C-101B-9397-08002B2CF9AE}" pid="4" name="LastSaved">
    <vt:filetime>2025-04-01T00:00:00Z</vt:filetime>
  </property>
  <property fmtid="{D5CDD505-2E9C-101B-9397-08002B2CF9AE}" pid="5" name="Producer">
    <vt:lpwstr>Samsung Electronics</vt:lpwstr>
  </property>
</Properties>
</file>